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webextensions/webextension1.xml" ContentType="application/vnd.ms-office.webextension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7" r:id="rId3"/>
    <p:sldId id="256" r:id="rId4"/>
    <p:sldId id="258" r:id="rId5"/>
    <p:sldId id="259" r:id="rId6"/>
    <p:sldId id="261" r:id="rId7"/>
    <p:sldId id="260" r:id="rId8"/>
    <p:sldId id="262" r:id="rId9"/>
    <p:sldId id="263" r:id="rId10"/>
    <p:sldId id="267" r:id="rId11"/>
    <p:sldId id="265" r:id="rId12"/>
    <p:sldId id="266" r:id="rId13"/>
    <p:sldId id="268" r:id="rId14"/>
    <p:sldId id="272" r:id="rId15"/>
    <p:sldId id="270" r:id="rId16"/>
    <p:sldId id="269" r:id="rId17"/>
    <p:sldId id="271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CC"/>
    <a:srgbClr val="FF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E8B1032C-EA38-4F05-BA0D-38AFFFC7BED3}" styleName="Light Style 3 - Ac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5" autoAdjust="0"/>
    <p:restoredTop sz="94660"/>
  </p:normalViewPr>
  <p:slideViewPr>
    <p:cSldViewPr snapToGrid="0">
      <p:cViewPr varScale="1">
        <p:scale>
          <a:sx n="67" d="100"/>
          <a:sy n="67" d="100"/>
        </p:scale>
        <p:origin x="52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3BD71AC-C9C5-4E0D-8D88-114DB1540307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12AF5746-EB5C-4937-B443-B3FB51C56B7E}">
      <dgm:prSet phldrT="[Text]"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sắc</a:t>
          </a:r>
          <a:r>
            <a:rPr lang="en-US" sz="2900" dirty="0">
              <a:solidFill>
                <a:schemeClr val="tx1"/>
              </a:solidFill>
            </a:rPr>
            <a:t> </a:t>
          </a:r>
          <a:r>
            <a:rPr lang="en-US" sz="2400" dirty="0">
              <a:solidFill>
                <a:schemeClr val="tx1"/>
              </a:solidFill>
            </a:rPr>
            <a:t>(Acute-angry or breathing rising)</a:t>
          </a:r>
          <a:endParaRPr lang="en-US" sz="2900" dirty="0">
            <a:solidFill>
              <a:schemeClr val="tx1"/>
            </a:solidFill>
          </a:endParaRPr>
        </a:p>
      </dgm:t>
    </dgm:pt>
    <dgm:pt modelId="{0D7A99AB-B841-4970-B6DF-1DF395C234E6}" type="parTrans" cxnId="{50324159-88E7-43F0-A206-95C5F798178E}">
      <dgm:prSet/>
      <dgm:spPr/>
      <dgm:t>
        <a:bodyPr/>
        <a:lstStyle/>
        <a:p>
          <a:endParaRPr lang="en-US"/>
        </a:p>
      </dgm:t>
    </dgm:pt>
    <dgm:pt modelId="{323C28D3-B643-479B-89A5-E2789443F5B5}" type="sibTrans" cxnId="{50324159-88E7-43F0-A206-95C5F798178E}">
      <dgm:prSet/>
      <dgm:spPr/>
      <dgm:t>
        <a:bodyPr/>
        <a:lstStyle/>
        <a:p>
          <a:endParaRPr lang="en-US"/>
        </a:p>
      </dgm:t>
    </dgm:pt>
    <dgm:pt modelId="{46C54AF4-F4FA-4A5A-B3ED-326BB6715B0C}">
      <dgm:prSet phldrT="[Text]"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huyền</a:t>
          </a:r>
          <a:r>
            <a:rPr lang="en-US" sz="3200" dirty="0"/>
            <a:t> </a:t>
          </a:r>
          <a:r>
            <a:rPr lang="en-US" sz="2400" dirty="0"/>
            <a:t>(Grave-lowering)</a:t>
          </a:r>
          <a:endParaRPr lang="en-US" sz="3200" dirty="0"/>
        </a:p>
      </dgm:t>
    </dgm:pt>
    <dgm:pt modelId="{DEFD20BD-C166-45BE-B350-FFEBFA6E7507}" type="parTrans" cxnId="{EA53597A-3B35-4C46-9535-1DF5190BC1BB}">
      <dgm:prSet/>
      <dgm:spPr/>
      <dgm:t>
        <a:bodyPr/>
        <a:lstStyle/>
        <a:p>
          <a:endParaRPr lang="en-US"/>
        </a:p>
      </dgm:t>
    </dgm:pt>
    <dgm:pt modelId="{06C0DCDB-050C-47D6-804F-C7929F694A32}" type="sibTrans" cxnId="{EA53597A-3B35-4C46-9535-1DF5190BC1BB}">
      <dgm:prSet/>
      <dgm:spPr/>
      <dgm:t>
        <a:bodyPr/>
        <a:lstStyle/>
        <a:p>
          <a:endParaRPr lang="en-US"/>
        </a:p>
      </dgm:t>
    </dgm:pt>
    <dgm:pt modelId="{17CDC863-4C12-4AA7-B0BB-10B28B5040AB}">
      <dgm:prSet phldrT="[Text]" custT="1"/>
      <dgm:spPr/>
      <dgm:t>
        <a:bodyPr/>
        <a:lstStyle/>
        <a:p>
          <a:r>
            <a:rPr lang="en-US" sz="4000" b="1" dirty="0" err="1"/>
            <a:t>nặng</a:t>
          </a:r>
          <a:r>
            <a:rPr lang="en-US" sz="3200" dirty="0"/>
            <a:t> </a:t>
          </a:r>
          <a:r>
            <a:rPr lang="en-US" sz="2400" dirty="0"/>
            <a:t>(Chesty-heavy)</a:t>
          </a:r>
          <a:endParaRPr lang="en-US" sz="3200" dirty="0"/>
        </a:p>
      </dgm:t>
    </dgm:pt>
    <dgm:pt modelId="{A8E2AE07-F6E6-43D8-9019-4EC2D0BF48E8}" type="parTrans" cxnId="{54F1E074-04DD-4866-B452-6C797B675CE2}">
      <dgm:prSet/>
      <dgm:spPr/>
      <dgm:t>
        <a:bodyPr/>
        <a:lstStyle/>
        <a:p>
          <a:endParaRPr lang="en-US"/>
        </a:p>
      </dgm:t>
    </dgm:pt>
    <dgm:pt modelId="{BE00FDF6-F4FA-47C3-A858-E5B01892E041}" type="sibTrans" cxnId="{54F1E074-04DD-4866-B452-6C797B675CE2}">
      <dgm:prSet/>
      <dgm:spPr/>
      <dgm:t>
        <a:bodyPr/>
        <a:lstStyle/>
        <a:p>
          <a:endParaRPr lang="en-US"/>
        </a:p>
      </dgm:t>
    </dgm:pt>
    <dgm:pt modelId="{6BB6864C-C2C9-4970-9692-AE0EAD3C6CC2}">
      <dgm:prSet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ngang</a:t>
          </a:r>
          <a:r>
            <a:rPr lang="en-US" sz="3200" b="1" dirty="0">
              <a:solidFill>
                <a:schemeClr val="tx1"/>
              </a:solidFill>
            </a:rPr>
            <a:t> </a:t>
          </a:r>
          <a:r>
            <a:rPr lang="en-US" sz="2400" b="0" dirty="0">
              <a:solidFill>
                <a:schemeClr val="tx1"/>
              </a:solidFill>
            </a:rPr>
            <a:t>(Level)</a:t>
          </a:r>
          <a:endParaRPr lang="en-US" sz="3200" b="0" dirty="0">
            <a:solidFill>
              <a:schemeClr val="tx1"/>
            </a:solidFill>
          </a:endParaRPr>
        </a:p>
      </dgm:t>
    </dgm:pt>
    <dgm:pt modelId="{1904037A-7232-4EC6-8109-A681CBAAAF68}" type="parTrans" cxnId="{85B8393B-5F44-476A-9CAC-6EA1EC9B46BD}">
      <dgm:prSet/>
      <dgm:spPr/>
      <dgm:t>
        <a:bodyPr/>
        <a:lstStyle/>
        <a:p>
          <a:endParaRPr lang="en-US"/>
        </a:p>
      </dgm:t>
    </dgm:pt>
    <dgm:pt modelId="{1C22E60C-1447-48FE-985A-2469347C6E26}" type="sibTrans" cxnId="{85B8393B-5F44-476A-9CAC-6EA1EC9B46BD}">
      <dgm:prSet/>
      <dgm:spPr/>
      <dgm:t>
        <a:bodyPr/>
        <a:lstStyle/>
        <a:p>
          <a:endParaRPr lang="en-US"/>
        </a:p>
      </dgm:t>
    </dgm:pt>
    <dgm:pt modelId="{21A69CE5-2074-4B50-AA2D-D2A0055A86C6}">
      <dgm:prSet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hỏi</a:t>
          </a:r>
          <a:r>
            <a:rPr lang="en-US" sz="3200" dirty="0"/>
            <a:t> </a:t>
          </a:r>
          <a:r>
            <a:rPr lang="en-US" sz="2400" dirty="0"/>
            <a:t>(Smooth rising)</a:t>
          </a:r>
          <a:endParaRPr lang="en-US" sz="3200" dirty="0"/>
        </a:p>
      </dgm:t>
    </dgm:pt>
    <dgm:pt modelId="{DEF99EF3-D354-4E68-B480-9E607850B7A3}" type="parTrans" cxnId="{3DB67F67-13DB-4541-B11A-98C5B48480C6}">
      <dgm:prSet/>
      <dgm:spPr/>
      <dgm:t>
        <a:bodyPr/>
        <a:lstStyle/>
        <a:p>
          <a:endParaRPr lang="en-US"/>
        </a:p>
      </dgm:t>
    </dgm:pt>
    <dgm:pt modelId="{B46B4C62-EA9D-43AB-B177-625400DD7A61}" type="sibTrans" cxnId="{3DB67F67-13DB-4541-B11A-98C5B48480C6}">
      <dgm:prSet/>
      <dgm:spPr/>
      <dgm:t>
        <a:bodyPr/>
        <a:lstStyle/>
        <a:p>
          <a:endParaRPr lang="en-US"/>
        </a:p>
      </dgm:t>
    </dgm:pt>
    <dgm:pt modelId="{2B8CCEB8-14EE-4198-8FC2-0FE7F54C7616}">
      <dgm:prSet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ngã</a:t>
          </a:r>
          <a:r>
            <a:rPr lang="en-US" sz="3200" dirty="0"/>
            <a:t> </a:t>
          </a:r>
          <a:r>
            <a:rPr lang="en-US" sz="2400" dirty="0"/>
            <a:t>(Chesty-raised)</a:t>
          </a:r>
          <a:endParaRPr lang="en-US" sz="3200" dirty="0"/>
        </a:p>
      </dgm:t>
    </dgm:pt>
    <dgm:pt modelId="{B3725A74-1330-49F3-8961-A5FD92C4D52F}" type="parTrans" cxnId="{CCD2FE0F-1B4D-4B0E-99C8-3F5015725D23}">
      <dgm:prSet/>
      <dgm:spPr/>
      <dgm:t>
        <a:bodyPr/>
        <a:lstStyle/>
        <a:p>
          <a:endParaRPr lang="en-US"/>
        </a:p>
      </dgm:t>
    </dgm:pt>
    <dgm:pt modelId="{7FAD6BE0-0408-4FFF-969A-59EAC2D79078}" type="sibTrans" cxnId="{CCD2FE0F-1B4D-4B0E-99C8-3F5015725D23}">
      <dgm:prSet/>
      <dgm:spPr/>
      <dgm:t>
        <a:bodyPr/>
        <a:lstStyle/>
        <a:p>
          <a:endParaRPr lang="en-US"/>
        </a:p>
      </dgm:t>
    </dgm:pt>
    <dgm:pt modelId="{11EEA362-AB2C-41FB-92F2-600CBE51A324}" type="pres">
      <dgm:prSet presAssocID="{13BD71AC-C9C5-4E0D-8D88-114DB1540307}" presName="Name0" presStyleCnt="0">
        <dgm:presLayoutVars>
          <dgm:chMax val="7"/>
          <dgm:chPref val="7"/>
          <dgm:dir/>
        </dgm:presLayoutVars>
      </dgm:prSet>
      <dgm:spPr/>
    </dgm:pt>
    <dgm:pt modelId="{12B663A1-F93F-4BD6-A7AC-7D557D197BD8}" type="pres">
      <dgm:prSet presAssocID="{13BD71AC-C9C5-4E0D-8D88-114DB1540307}" presName="Name1" presStyleCnt="0"/>
      <dgm:spPr/>
    </dgm:pt>
    <dgm:pt modelId="{759A7DD9-6EDE-4D91-BBFE-ED61C806B5DB}" type="pres">
      <dgm:prSet presAssocID="{13BD71AC-C9C5-4E0D-8D88-114DB1540307}" presName="cycle" presStyleCnt="0"/>
      <dgm:spPr/>
    </dgm:pt>
    <dgm:pt modelId="{3EA576BE-4367-4853-BAC6-EBF5B720745C}" type="pres">
      <dgm:prSet presAssocID="{13BD71AC-C9C5-4E0D-8D88-114DB1540307}" presName="srcNode" presStyleLbl="node1" presStyleIdx="0" presStyleCnt="6"/>
      <dgm:spPr/>
    </dgm:pt>
    <dgm:pt modelId="{F826FFB6-33C1-48A8-87B8-5DCAB1FC570C}" type="pres">
      <dgm:prSet presAssocID="{13BD71AC-C9C5-4E0D-8D88-114DB1540307}" presName="conn" presStyleLbl="parChTrans1D2" presStyleIdx="0" presStyleCnt="1"/>
      <dgm:spPr/>
    </dgm:pt>
    <dgm:pt modelId="{15E72559-DE09-42ED-A4A3-9F53477C722F}" type="pres">
      <dgm:prSet presAssocID="{13BD71AC-C9C5-4E0D-8D88-114DB1540307}" presName="extraNode" presStyleLbl="node1" presStyleIdx="0" presStyleCnt="6"/>
      <dgm:spPr/>
    </dgm:pt>
    <dgm:pt modelId="{70F9EF1B-59D1-470D-B19F-E952BA90515D}" type="pres">
      <dgm:prSet presAssocID="{13BD71AC-C9C5-4E0D-8D88-114DB1540307}" presName="dstNode" presStyleLbl="node1" presStyleIdx="0" presStyleCnt="6"/>
      <dgm:spPr/>
    </dgm:pt>
    <dgm:pt modelId="{9333498B-39A0-4FC2-81E3-DFC838CB0B05}" type="pres">
      <dgm:prSet presAssocID="{12AF5746-EB5C-4937-B443-B3FB51C56B7E}" presName="text_1" presStyleLbl="node1" presStyleIdx="0" presStyleCnt="6">
        <dgm:presLayoutVars>
          <dgm:bulletEnabled val="1"/>
        </dgm:presLayoutVars>
      </dgm:prSet>
      <dgm:spPr/>
    </dgm:pt>
    <dgm:pt modelId="{AE239956-00F4-4303-9B43-D67ABF05A1CC}" type="pres">
      <dgm:prSet presAssocID="{12AF5746-EB5C-4937-B443-B3FB51C56B7E}" presName="accent_1" presStyleCnt="0"/>
      <dgm:spPr/>
    </dgm:pt>
    <dgm:pt modelId="{402373E6-BE5A-4D6B-9766-22487D43C35D}" type="pres">
      <dgm:prSet presAssocID="{12AF5746-EB5C-4937-B443-B3FB51C56B7E}" presName="accentRepeatNode" presStyleLbl="solidFgAcc1" presStyleIdx="0" presStyleCnt="6"/>
      <dgm:spPr>
        <a:blipFill rotWithShape="0">
          <a:blip xmlns:r="http://schemas.openxmlformats.org/officeDocument/2006/relationships" r:embed="rId1"/>
          <a:srcRect/>
          <a:stretch>
            <a:fillRect l="-6000" r="-6000"/>
          </a:stretch>
        </a:blipFill>
      </dgm:spPr>
    </dgm:pt>
    <dgm:pt modelId="{D7BBD9DC-F475-4BAF-AAB9-56979520E800}" type="pres">
      <dgm:prSet presAssocID="{6BB6864C-C2C9-4970-9692-AE0EAD3C6CC2}" presName="text_2" presStyleLbl="node1" presStyleIdx="1" presStyleCnt="6">
        <dgm:presLayoutVars>
          <dgm:bulletEnabled val="1"/>
        </dgm:presLayoutVars>
      </dgm:prSet>
      <dgm:spPr/>
    </dgm:pt>
    <dgm:pt modelId="{FD0CB676-FF40-4DDB-80FE-5AF51C1CFA44}" type="pres">
      <dgm:prSet presAssocID="{6BB6864C-C2C9-4970-9692-AE0EAD3C6CC2}" presName="accent_2" presStyleCnt="0"/>
      <dgm:spPr/>
    </dgm:pt>
    <dgm:pt modelId="{1703EDC8-7E61-4F98-B510-3FAD5440DAA2}" type="pres">
      <dgm:prSet presAssocID="{6BB6864C-C2C9-4970-9692-AE0EAD3C6CC2}" presName="accentRepeatNode" presStyleLbl="solidFgAcc1" presStyleIdx="1" presStyleCnt="6"/>
      <dgm:spPr/>
    </dgm:pt>
    <dgm:pt modelId="{FCDF5617-C6A0-47DD-B29D-CCC6D1C3A895}" type="pres">
      <dgm:prSet presAssocID="{21A69CE5-2074-4B50-AA2D-D2A0055A86C6}" presName="text_3" presStyleLbl="node1" presStyleIdx="2" presStyleCnt="6">
        <dgm:presLayoutVars>
          <dgm:bulletEnabled val="1"/>
        </dgm:presLayoutVars>
      </dgm:prSet>
      <dgm:spPr/>
    </dgm:pt>
    <dgm:pt modelId="{9B7D9EBE-089E-445D-9943-6FBB7684D87D}" type="pres">
      <dgm:prSet presAssocID="{21A69CE5-2074-4B50-AA2D-D2A0055A86C6}" presName="accent_3" presStyleCnt="0"/>
      <dgm:spPr/>
    </dgm:pt>
    <dgm:pt modelId="{D33F2094-7E3D-4715-B753-E4C41003BD35}" type="pres">
      <dgm:prSet presAssocID="{21A69CE5-2074-4B50-AA2D-D2A0055A86C6}" presName="accentRepeatNode" presStyleLbl="solidFgAcc1" presStyleIdx="2" presStyleCnt="6"/>
      <dgm:spPr>
        <a:blipFill rotWithShape="0">
          <a:blip xmlns:r="http://schemas.openxmlformats.org/officeDocument/2006/relationships" r:embed="rId2"/>
          <a:srcRect/>
          <a:stretch>
            <a:fillRect t="-2000" b="-2000"/>
          </a:stretch>
        </a:blipFill>
      </dgm:spPr>
    </dgm:pt>
    <dgm:pt modelId="{D64B7840-3F23-4249-8293-42B10F7C2EDA}" type="pres">
      <dgm:prSet presAssocID="{2B8CCEB8-14EE-4198-8FC2-0FE7F54C7616}" presName="text_4" presStyleLbl="node1" presStyleIdx="3" presStyleCnt="6">
        <dgm:presLayoutVars>
          <dgm:bulletEnabled val="1"/>
        </dgm:presLayoutVars>
      </dgm:prSet>
      <dgm:spPr/>
    </dgm:pt>
    <dgm:pt modelId="{23454C10-9768-4EBC-94BE-814403A4A73D}" type="pres">
      <dgm:prSet presAssocID="{2B8CCEB8-14EE-4198-8FC2-0FE7F54C7616}" presName="accent_4" presStyleCnt="0"/>
      <dgm:spPr/>
    </dgm:pt>
    <dgm:pt modelId="{2B27A225-3F8D-4392-B716-C88DC44612C6}" type="pres">
      <dgm:prSet presAssocID="{2B8CCEB8-14EE-4198-8FC2-0FE7F54C7616}" presName="accentRepeatNode" presStyleLbl="solidFgAcc1" presStyleIdx="3" presStyleCnt="6"/>
      <dgm:spPr>
        <a:blipFill rotWithShape="0">
          <a:blip xmlns:r="http://schemas.openxmlformats.org/officeDocument/2006/relationships" r:embed="rId3"/>
          <a:srcRect/>
          <a:stretch>
            <a:fillRect l="-5000" r="-5000"/>
          </a:stretch>
        </a:blipFill>
      </dgm:spPr>
    </dgm:pt>
    <dgm:pt modelId="{038135F3-98CB-4618-B09B-60B3F43F9B72}" type="pres">
      <dgm:prSet presAssocID="{46C54AF4-F4FA-4A5A-B3ED-326BB6715B0C}" presName="text_5" presStyleLbl="node1" presStyleIdx="4" presStyleCnt="6">
        <dgm:presLayoutVars>
          <dgm:bulletEnabled val="1"/>
        </dgm:presLayoutVars>
      </dgm:prSet>
      <dgm:spPr/>
    </dgm:pt>
    <dgm:pt modelId="{0803F041-77D1-45BC-A4AA-E78786BB6FA7}" type="pres">
      <dgm:prSet presAssocID="{46C54AF4-F4FA-4A5A-B3ED-326BB6715B0C}" presName="accent_5" presStyleCnt="0"/>
      <dgm:spPr/>
    </dgm:pt>
    <dgm:pt modelId="{B71294B5-5CB0-4861-A0D3-41060984DD68}" type="pres">
      <dgm:prSet presAssocID="{46C54AF4-F4FA-4A5A-B3ED-326BB6715B0C}" presName="accentRepeatNode" presStyleLbl="solidFgAcc1" presStyleIdx="4" presStyleCnt="6"/>
      <dgm:spPr>
        <a:blipFill rotWithShape="0">
          <a:blip xmlns:r="http://schemas.openxmlformats.org/officeDocument/2006/relationships" r:embed="rId4"/>
          <a:srcRect/>
          <a:stretch>
            <a:fillRect l="-12000" r="-12000"/>
          </a:stretch>
        </a:blipFill>
      </dgm:spPr>
    </dgm:pt>
    <dgm:pt modelId="{2421CA14-E753-405C-A8F9-7548371C3533}" type="pres">
      <dgm:prSet presAssocID="{17CDC863-4C12-4AA7-B0BB-10B28B5040AB}" presName="text_6" presStyleLbl="node1" presStyleIdx="5" presStyleCnt="6">
        <dgm:presLayoutVars>
          <dgm:bulletEnabled val="1"/>
        </dgm:presLayoutVars>
      </dgm:prSet>
      <dgm:spPr/>
    </dgm:pt>
    <dgm:pt modelId="{5A012CD8-5C7A-481A-B78E-BF971AAFB17C}" type="pres">
      <dgm:prSet presAssocID="{17CDC863-4C12-4AA7-B0BB-10B28B5040AB}" presName="accent_6" presStyleCnt="0"/>
      <dgm:spPr/>
    </dgm:pt>
    <dgm:pt modelId="{83AA7D15-8BE8-4F61-B8FC-0D96277D9FFE}" type="pres">
      <dgm:prSet presAssocID="{17CDC863-4C12-4AA7-B0BB-10B28B5040AB}" presName="accentRepeatNode" presStyleLbl="solidFgAcc1" presStyleIdx="5" presStyleCnt="6"/>
      <dgm:spPr>
        <a:blipFill rotWithShape="0">
          <a:blip xmlns:r="http://schemas.openxmlformats.org/officeDocument/2006/relationships" r:embed="rId5"/>
          <a:srcRect/>
          <a:stretch>
            <a:fillRect l="-16000" r="-16000"/>
          </a:stretch>
        </a:blipFill>
      </dgm:spPr>
    </dgm:pt>
  </dgm:ptLst>
  <dgm:cxnLst>
    <dgm:cxn modelId="{CCD2FE0F-1B4D-4B0E-99C8-3F5015725D23}" srcId="{13BD71AC-C9C5-4E0D-8D88-114DB1540307}" destId="{2B8CCEB8-14EE-4198-8FC2-0FE7F54C7616}" srcOrd="3" destOrd="0" parTransId="{B3725A74-1330-49F3-8961-A5FD92C4D52F}" sibTransId="{7FAD6BE0-0408-4FFF-969A-59EAC2D79078}"/>
    <dgm:cxn modelId="{63BC2E26-5275-4777-99D4-ABCA82234510}" type="presOf" srcId="{6BB6864C-C2C9-4970-9692-AE0EAD3C6CC2}" destId="{D7BBD9DC-F475-4BAF-AAB9-56979520E800}" srcOrd="0" destOrd="0" presId="urn:microsoft.com/office/officeart/2008/layout/VerticalCurvedList"/>
    <dgm:cxn modelId="{0F77FD28-61F3-4789-AB68-0CF3DEB6FD13}" type="presOf" srcId="{2B8CCEB8-14EE-4198-8FC2-0FE7F54C7616}" destId="{D64B7840-3F23-4249-8293-42B10F7C2EDA}" srcOrd="0" destOrd="0" presId="urn:microsoft.com/office/officeart/2008/layout/VerticalCurvedList"/>
    <dgm:cxn modelId="{85B8393B-5F44-476A-9CAC-6EA1EC9B46BD}" srcId="{13BD71AC-C9C5-4E0D-8D88-114DB1540307}" destId="{6BB6864C-C2C9-4970-9692-AE0EAD3C6CC2}" srcOrd="1" destOrd="0" parTransId="{1904037A-7232-4EC6-8109-A681CBAAAF68}" sibTransId="{1C22E60C-1447-48FE-985A-2469347C6E26}"/>
    <dgm:cxn modelId="{578E713D-E540-477C-8EE6-50FB3A9507BD}" type="presOf" srcId="{12AF5746-EB5C-4937-B443-B3FB51C56B7E}" destId="{9333498B-39A0-4FC2-81E3-DFC838CB0B05}" srcOrd="0" destOrd="0" presId="urn:microsoft.com/office/officeart/2008/layout/VerticalCurvedList"/>
    <dgm:cxn modelId="{3DB67F67-13DB-4541-B11A-98C5B48480C6}" srcId="{13BD71AC-C9C5-4E0D-8D88-114DB1540307}" destId="{21A69CE5-2074-4B50-AA2D-D2A0055A86C6}" srcOrd="2" destOrd="0" parTransId="{DEF99EF3-D354-4E68-B480-9E607850B7A3}" sibTransId="{B46B4C62-EA9D-43AB-B177-625400DD7A61}"/>
    <dgm:cxn modelId="{54F1E074-04DD-4866-B452-6C797B675CE2}" srcId="{13BD71AC-C9C5-4E0D-8D88-114DB1540307}" destId="{17CDC863-4C12-4AA7-B0BB-10B28B5040AB}" srcOrd="5" destOrd="0" parTransId="{A8E2AE07-F6E6-43D8-9019-4EC2D0BF48E8}" sibTransId="{BE00FDF6-F4FA-47C3-A858-E5B01892E041}"/>
    <dgm:cxn modelId="{50324159-88E7-43F0-A206-95C5F798178E}" srcId="{13BD71AC-C9C5-4E0D-8D88-114DB1540307}" destId="{12AF5746-EB5C-4937-B443-B3FB51C56B7E}" srcOrd="0" destOrd="0" parTransId="{0D7A99AB-B841-4970-B6DF-1DF395C234E6}" sibTransId="{323C28D3-B643-479B-89A5-E2789443F5B5}"/>
    <dgm:cxn modelId="{EA53597A-3B35-4C46-9535-1DF5190BC1BB}" srcId="{13BD71AC-C9C5-4E0D-8D88-114DB1540307}" destId="{46C54AF4-F4FA-4A5A-B3ED-326BB6715B0C}" srcOrd="4" destOrd="0" parTransId="{DEFD20BD-C166-45BE-B350-FFEBFA6E7507}" sibTransId="{06C0DCDB-050C-47D6-804F-C7929F694A32}"/>
    <dgm:cxn modelId="{7ACE339B-0A06-4047-A246-27CBB09A8483}" type="presOf" srcId="{323C28D3-B643-479B-89A5-E2789443F5B5}" destId="{F826FFB6-33C1-48A8-87B8-5DCAB1FC570C}" srcOrd="0" destOrd="0" presId="urn:microsoft.com/office/officeart/2008/layout/VerticalCurvedList"/>
    <dgm:cxn modelId="{06D782BD-630C-43D8-B686-AE7B050F895D}" type="presOf" srcId="{46C54AF4-F4FA-4A5A-B3ED-326BB6715B0C}" destId="{038135F3-98CB-4618-B09B-60B3F43F9B72}" srcOrd="0" destOrd="0" presId="urn:microsoft.com/office/officeart/2008/layout/VerticalCurvedList"/>
    <dgm:cxn modelId="{AE10ABD5-8735-4167-A0E5-2048042D0E1A}" type="presOf" srcId="{21A69CE5-2074-4B50-AA2D-D2A0055A86C6}" destId="{FCDF5617-C6A0-47DD-B29D-CCC6D1C3A895}" srcOrd="0" destOrd="0" presId="urn:microsoft.com/office/officeart/2008/layout/VerticalCurvedList"/>
    <dgm:cxn modelId="{4C2B28EA-3347-4BC7-A214-18C5EB1076C4}" type="presOf" srcId="{17CDC863-4C12-4AA7-B0BB-10B28B5040AB}" destId="{2421CA14-E753-405C-A8F9-7548371C3533}" srcOrd="0" destOrd="0" presId="urn:microsoft.com/office/officeart/2008/layout/VerticalCurvedList"/>
    <dgm:cxn modelId="{F2B3BFF6-585D-4BE3-A234-9F9755B9C4FA}" type="presOf" srcId="{13BD71AC-C9C5-4E0D-8D88-114DB1540307}" destId="{11EEA362-AB2C-41FB-92F2-600CBE51A324}" srcOrd="0" destOrd="0" presId="urn:microsoft.com/office/officeart/2008/layout/VerticalCurvedList"/>
    <dgm:cxn modelId="{32A03A7C-56F9-4FB2-A244-DC8EE17FAA28}" type="presParOf" srcId="{11EEA362-AB2C-41FB-92F2-600CBE51A324}" destId="{12B663A1-F93F-4BD6-A7AC-7D557D197BD8}" srcOrd="0" destOrd="0" presId="urn:microsoft.com/office/officeart/2008/layout/VerticalCurvedList"/>
    <dgm:cxn modelId="{0EE38BF4-C2DA-49D7-B3F6-7E1FC1986F68}" type="presParOf" srcId="{12B663A1-F93F-4BD6-A7AC-7D557D197BD8}" destId="{759A7DD9-6EDE-4D91-BBFE-ED61C806B5DB}" srcOrd="0" destOrd="0" presId="urn:microsoft.com/office/officeart/2008/layout/VerticalCurvedList"/>
    <dgm:cxn modelId="{81187BC6-684A-4356-A65C-28C9C1C66EBD}" type="presParOf" srcId="{759A7DD9-6EDE-4D91-BBFE-ED61C806B5DB}" destId="{3EA576BE-4367-4853-BAC6-EBF5B720745C}" srcOrd="0" destOrd="0" presId="urn:microsoft.com/office/officeart/2008/layout/VerticalCurvedList"/>
    <dgm:cxn modelId="{A641B0CE-6F81-42D6-8372-AE66065E5C5C}" type="presParOf" srcId="{759A7DD9-6EDE-4D91-BBFE-ED61C806B5DB}" destId="{F826FFB6-33C1-48A8-87B8-5DCAB1FC570C}" srcOrd="1" destOrd="0" presId="urn:microsoft.com/office/officeart/2008/layout/VerticalCurvedList"/>
    <dgm:cxn modelId="{A81B1634-C3B9-4245-AC76-50B4C538CA26}" type="presParOf" srcId="{759A7DD9-6EDE-4D91-BBFE-ED61C806B5DB}" destId="{15E72559-DE09-42ED-A4A3-9F53477C722F}" srcOrd="2" destOrd="0" presId="urn:microsoft.com/office/officeart/2008/layout/VerticalCurvedList"/>
    <dgm:cxn modelId="{4CB7E458-C4E8-4CFD-A28D-897690A3C2BA}" type="presParOf" srcId="{759A7DD9-6EDE-4D91-BBFE-ED61C806B5DB}" destId="{70F9EF1B-59D1-470D-B19F-E952BA90515D}" srcOrd="3" destOrd="0" presId="urn:microsoft.com/office/officeart/2008/layout/VerticalCurvedList"/>
    <dgm:cxn modelId="{FC613157-55EE-4AC1-B348-79D0D1262704}" type="presParOf" srcId="{12B663A1-F93F-4BD6-A7AC-7D557D197BD8}" destId="{9333498B-39A0-4FC2-81E3-DFC838CB0B05}" srcOrd="1" destOrd="0" presId="urn:microsoft.com/office/officeart/2008/layout/VerticalCurvedList"/>
    <dgm:cxn modelId="{CC379777-A29D-4E4E-80E9-7CA49B8DC86D}" type="presParOf" srcId="{12B663A1-F93F-4BD6-A7AC-7D557D197BD8}" destId="{AE239956-00F4-4303-9B43-D67ABF05A1CC}" srcOrd="2" destOrd="0" presId="urn:microsoft.com/office/officeart/2008/layout/VerticalCurvedList"/>
    <dgm:cxn modelId="{FA7D2387-A392-4555-900B-323DFCD871B1}" type="presParOf" srcId="{AE239956-00F4-4303-9B43-D67ABF05A1CC}" destId="{402373E6-BE5A-4D6B-9766-22487D43C35D}" srcOrd="0" destOrd="0" presId="urn:microsoft.com/office/officeart/2008/layout/VerticalCurvedList"/>
    <dgm:cxn modelId="{582C5C59-1D2A-4A76-B1D5-E2223A307387}" type="presParOf" srcId="{12B663A1-F93F-4BD6-A7AC-7D557D197BD8}" destId="{D7BBD9DC-F475-4BAF-AAB9-56979520E800}" srcOrd="3" destOrd="0" presId="urn:microsoft.com/office/officeart/2008/layout/VerticalCurvedList"/>
    <dgm:cxn modelId="{5305D183-9BEB-4567-BB96-251C5B090F89}" type="presParOf" srcId="{12B663A1-F93F-4BD6-A7AC-7D557D197BD8}" destId="{FD0CB676-FF40-4DDB-80FE-5AF51C1CFA44}" srcOrd="4" destOrd="0" presId="urn:microsoft.com/office/officeart/2008/layout/VerticalCurvedList"/>
    <dgm:cxn modelId="{9E29B6CE-BE79-45B8-92A1-CDC7EE34C9EC}" type="presParOf" srcId="{FD0CB676-FF40-4DDB-80FE-5AF51C1CFA44}" destId="{1703EDC8-7E61-4F98-B510-3FAD5440DAA2}" srcOrd="0" destOrd="0" presId="urn:microsoft.com/office/officeart/2008/layout/VerticalCurvedList"/>
    <dgm:cxn modelId="{1C90638D-9576-4269-B737-889B8B02D5F0}" type="presParOf" srcId="{12B663A1-F93F-4BD6-A7AC-7D557D197BD8}" destId="{FCDF5617-C6A0-47DD-B29D-CCC6D1C3A895}" srcOrd="5" destOrd="0" presId="urn:microsoft.com/office/officeart/2008/layout/VerticalCurvedList"/>
    <dgm:cxn modelId="{EC511F38-7D2F-4EB0-8548-F858BAED0AA0}" type="presParOf" srcId="{12B663A1-F93F-4BD6-A7AC-7D557D197BD8}" destId="{9B7D9EBE-089E-445D-9943-6FBB7684D87D}" srcOrd="6" destOrd="0" presId="urn:microsoft.com/office/officeart/2008/layout/VerticalCurvedList"/>
    <dgm:cxn modelId="{2E132A94-D095-4481-825B-907FCF056805}" type="presParOf" srcId="{9B7D9EBE-089E-445D-9943-6FBB7684D87D}" destId="{D33F2094-7E3D-4715-B753-E4C41003BD35}" srcOrd="0" destOrd="0" presId="urn:microsoft.com/office/officeart/2008/layout/VerticalCurvedList"/>
    <dgm:cxn modelId="{B1E41955-6184-43AD-9E81-DB7AD2046DB5}" type="presParOf" srcId="{12B663A1-F93F-4BD6-A7AC-7D557D197BD8}" destId="{D64B7840-3F23-4249-8293-42B10F7C2EDA}" srcOrd="7" destOrd="0" presId="urn:microsoft.com/office/officeart/2008/layout/VerticalCurvedList"/>
    <dgm:cxn modelId="{9D1FF776-7DB1-4507-8DED-E9D15B43CE1C}" type="presParOf" srcId="{12B663A1-F93F-4BD6-A7AC-7D557D197BD8}" destId="{23454C10-9768-4EBC-94BE-814403A4A73D}" srcOrd="8" destOrd="0" presId="urn:microsoft.com/office/officeart/2008/layout/VerticalCurvedList"/>
    <dgm:cxn modelId="{0D796747-2FC9-4A02-B0C4-764B381BC14B}" type="presParOf" srcId="{23454C10-9768-4EBC-94BE-814403A4A73D}" destId="{2B27A225-3F8D-4392-B716-C88DC44612C6}" srcOrd="0" destOrd="0" presId="urn:microsoft.com/office/officeart/2008/layout/VerticalCurvedList"/>
    <dgm:cxn modelId="{665DD6A5-7531-41E8-8FE8-805634E67AAB}" type="presParOf" srcId="{12B663A1-F93F-4BD6-A7AC-7D557D197BD8}" destId="{038135F3-98CB-4618-B09B-60B3F43F9B72}" srcOrd="9" destOrd="0" presId="urn:microsoft.com/office/officeart/2008/layout/VerticalCurvedList"/>
    <dgm:cxn modelId="{AEED83A1-9F5A-4563-8493-0F91EBF1BC78}" type="presParOf" srcId="{12B663A1-F93F-4BD6-A7AC-7D557D197BD8}" destId="{0803F041-77D1-45BC-A4AA-E78786BB6FA7}" srcOrd="10" destOrd="0" presId="urn:microsoft.com/office/officeart/2008/layout/VerticalCurvedList"/>
    <dgm:cxn modelId="{29866B2D-B971-4F17-A5D9-DF450FD9037E}" type="presParOf" srcId="{0803F041-77D1-45BC-A4AA-E78786BB6FA7}" destId="{B71294B5-5CB0-4861-A0D3-41060984DD68}" srcOrd="0" destOrd="0" presId="urn:microsoft.com/office/officeart/2008/layout/VerticalCurvedList"/>
    <dgm:cxn modelId="{93CE9256-1AAC-47EB-B5E9-652D0206E477}" type="presParOf" srcId="{12B663A1-F93F-4BD6-A7AC-7D557D197BD8}" destId="{2421CA14-E753-405C-A8F9-7548371C3533}" srcOrd="11" destOrd="0" presId="urn:microsoft.com/office/officeart/2008/layout/VerticalCurvedList"/>
    <dgm:cxn modelId="{209508D7-93DA-40B2-80F5-5B0884828D8C}" type="presParOf" srcId="{12B663A1-F93F-4BD6-A7AC-7D557D197BD8}" destId="{5A012CD8-5C7A-481A-B78E-BF971AAFB17C}" srcOrd="12" destOrd="0" presId="urn:microsoft.com/office/officeart/2008/layout/VerticalCurvedList"/>
    <dgm:cxn modelId="{88835EE7-3813-4190-8DA2-902B90041F1E}" type="presParOf" srcId="{5A012CD8-5C7A-481A-B78E-BF971AAFB17C}" destId="{83AA7D15-8BE8-4F61-B8FC-0D96277D9FF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3BD71AC-C9C5-4E0D-8D88-114DB1540307}" type="doc">
      <dgm:prSet loTypeId="urn:microsoft.com/office/officeart/2008/layout/VerticalCurvedList" loCatId="list" qsTypeId="urn:microsoft.com/office/officeart/2005/8/quickstyle/simple5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12AF5746-EB5C-4937-B443-B3FB51C56B7E}">
      <dgm:prSet phldrT="[Text]"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sắc</a:t>
          </a:r>
          <a:r>
            <a:rPr lang="en-US" sz="2800" dirty="0">
              <a:solidFill>
                <a:schemeClr val="tx1"/>
              </a:solidFill>
            </a:rPr>
            <a:t> </a:t>
          </a:r>
        </a:p>
      </dgm:t>
    </dgm:pt>
    <dgm:pt modelId="{0D7A99AB-B841-4970-B6DF-1DF395C234E6}" type="parTrans" cxnId="{50324159-88E7-43F0-A206-95C5F798178E}">
      <dgm:prSet/>
      <dgm:spPr/>
      <dgm:t>
        <a:bodyPr/>
        <a:lstStyle/>
        <a:p>
          <a:endParaRPr lang="en-US"/>
        </a:p>
      </dgm:t>
    </dgm:pt>
    <dgm:pt modelId="{323C28D3-B643-479B-89A5-E2789443F5B5}" type="sibTrans" cxnId="{50324159-88E7-43F0-A206-95C5F798178E}">
      <dgm:prSet/>
      <dgm:spPr/>
      <dgm:t>
        <a:bodyPr/>
        <a:lstStyle/>
        <a:p>
          <a:endParaRPr lang="en-US"/>
        </a:p>
      </dgm:t>
    </dgm:pt>
    <dgm:pt modelId="{46C54AF4-F4FA-4A5A-B3ED-326BB6715B0C}">
      <dgm:prSet phldrT="[Text]"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huyền</a:t>
          </a:r>
          <a:endParaRPr lang="en-US" sz="4000" b="1" dirty="0"/>
        </a:p>
      </dgm:t>
    </dgm:pt>
    <dgm:pt modelId="{DEFD20BD-C166-45BE-B350-FFEBFA6E7507}" type="parTrans" cxnId="{EA53597A-3B35-4C46-9535-1DF5190BC1BB}">
      <dgm:prSet/>
      <dgm:spPr/>
      <dgm:t>
        <a:bodyPr/>
        <a:lstStyle/>
        <a:p>
          <a:endParaRPr lang="en-US"/>
        </a:p>
      </dgm:t>
    </dgm:pt>
    <dgm:pt modelId="{06C0DCDB-050C-47D6-804F-C7929F694A32}" type="sibTrans" cxnId="{EA53597A-3B35-4C46-9535-1DF5190BC1BB}">
      <dgm:prSet/>
      <dgm:spPr/>
      <dgm:t>
        <a:bodyPr/>
        <a:lstStyle/>
        <a:p>
          <a:endParaRPr lang="en-US"/>
        </a:p>
      </dgm:t>
    </dgm:pt>
    <dgm:pt modelId="{17CDC863-4C12-4AA7-B0BB-10B28B5040AB}">
      <dgm:prSet phldrT="[Text]" custT="1"/>
      <dgm:spPr/>
      <dgm:t>
        <a:bodyPr/>
        <a:lstStyle/>
        <a:p>
          <a:r>
            <a:rPr lang="en-US" sz="4000" b="1" dirty="0" err="1"/>
            <a:t>nặng</a:t>
          </a:r>
          <a:endParaRPr lang="en-US" sz="4000" b="1" dirty="0"/>
        </a:p>
      </dgm:t>
    </dgm:pt>
    <dgm:pt modelId="{A8E2AE07-F6E6-43D8-9019-4EC2D0BF48E8}" type="parTrans" cxnId="{54F1E074-04DD-4866-B452-6C797B675CE2}">
      <dgm:prSet/>
      <dgm:spPr/>
      <dgm:t>
        <a:bodyPr/>
        <a:lstStyle/>
        <a:p>
          <a:endParaRPr lang="en-US"/>
        </a:p>
      </dgm:t>
    </dgm:pt>
    <dgm:pt modelId="{BE00FDF6-F4FA-47C3-A858-E5B01892E041}" type="sibTrans" cxnId="{54F1E074-04DD-4866-B452-6C797B675CE2}">
      <dgm:prSet/>
      <dgm:spPr/>
      <dgm:t>
        <a:bodyPr/>
        <a:lstStyle/>
        <a:p>
          <a:endParaRPr lang="en-US"/>
        </a:p>
      </dgm:t>
    </dgm:pt>
    <dgm:pt modelId="{6BB6864C-C2C9-4970-9692-AE0EAD3C6CC2}">
      <dgm:prSet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ngang</a:t>
          </a:r>
          <a:endParaRPr lang="en-US" sz="3200" b="0" dirty="0">
            <a:solidFill>
              <a:schemeClr val="tx1"/>
            </a:solidFill>
          </a:endParaRPr>
        </a:p>
      </dgm:t>
    </dgm:pt>
    <dgm:pt modelId="{1904037A-7232-4EC6-8109-A681CBAAAF68}" type="parTrans" cxnId="{85B8393B-5F44-476A-9CAC-6EA1EC9B46BD}">
      <dgm:prSet/>
      <dgm:spPr/>
      <dgm:t>
        <a:bodyPr/>
        <a:lstStyle/>
        <a:p>
          <a:endParaRPr lang="en-US"/>
        </a:p>
      </dgm:t>
    </dgm:pt>
    <dgm:pt modelId="{1C22E60C-1447-48FE-985A-2469347C6E26}" type="sibTrans" cxnId="{85B8393B-5F44-476A-9CAC-6EA1EC9B46BD}">
      <dgm:prSet/>
      <dgm:spPr/>
      <dgm:t>
        <a:bodyPr/>
        <a:lstStyle/>
        <a:p>
          <a:endParaRPr lang="en-US"/>
        </a:p>
      </dgm:t>
    </dgm:pt>
    <dgm:pt modelId="{21A69CE5-2074-4B50-AA2D-D2A0055A86C6}">
      <dgm:prSet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hỏi</a:t>
          </a:r>
          <a:endParaRPr lang="en-US" sz="4000" b="1" dirty="0"/>
        </a:p>
      </dgm:t>
    </dgm:pt>
    <dgm:pt modelId="{DEF99EF3-D354-4E68-B480-9E607850B7A3}" type="parTrans" cxnId="{3DB67F67-13DB-4541-B11A-98C5B48480C6}">
      <dgm:prSet/>
      <dgm:spPr/>
      <dgm:t>
        <a:bodyPr/>
        <a:lstStyle/>
        <a:p>
          <a:endParaRPr lang="en-US"/>
        </a:p>
      </dgm:t>
    </dgm:pt>
    <dgm:pt modelId="{B46B4C62-EA9D-43AB-B177-625400DD7A61}" type="sibTrans" cxnId="{3DB67F67-13DB-4541-B11A-98C5B48480C6}">
      <dgm:prSet/>
      <dgm:spPr/>
      <dgm:t>
        <a:bodyPr/>
        <a:lstStyle/>
        <a:p>
          <a:endParaRPr lang="en-US"/>
        </a:p>
      </dgm:t>
    </dgm:pt>
    <dgm:pt modelId="{2B8CCEB8-14EE-4198-8FC2-0FE7F54C7616}">
      <dgm:prSet custT="1"/>
      <dgm:spPr/>
      <dgm:t>
        <a:bodyPr/>
        <a:lstStyle/>
        <a:p>
          <a:r>
            <a:rPr lang="en-US" sz="4000" b="1" dirty="0" err="1">
              <a:solidFill>
                <a:schemeClr val="tx1"/>
              </a:solidFill>
            </a:rPr>
            <a:t>ngã</a:t>
          </a:r>
          <a:endParaRPr lang="en-US" sz="2800" b="1" dirty="0"/>
        </a:p>
      </dgm:t>
    </dgm:pt>
    <dgm:pt modelId="{B3725A74-1330-49F3-8961-A5FD92C4D52F}" type="parTrans" cxnId="{CCD2FE0F-1B4D-4B0E-99C8-3F5015725D23}">
      <dgm:prSet/>
      <dgm:spPr/>
      <dgm:t>
        <a:bodyPr/>
        <a:lstStyle/>
        <a:p>
          <a:endParaRPr lang="en-US"/>
        </a:p>
      </dgm:t>
    </dgm:pt>
    <dgm:pt modelId="{7FAD6BE0-0408-4FFF-969A-59EAC2D79078}" type="sibTrans" cxnId="{CCD2FE0F-1B4D-4B0E-99C8-3F5015725D23}">
      <dgm:prSet/>
      <dgm:spPr/>
      <dgm:t>
        <a:bodyPr/>
        <a:lstStyle/>
        <a:p>
          <a:endParaRPr lang="en-US"/>
        </a:p>
      </dgm:t>
    </dgm:pt>
    <dgm:pt modelId="{11EEA362-AB2C-41FB-92F2-600CBE51A324}" type="pres">
      <dgm:prSet presAssocID="{13BD71AC-C9C5-4E0D-8D88-114DB1540307}" presName="Name0" presStyleCnt="0">
        <dgm:presLayoutVars>
          <dgm:chMax val="7"/>
          <dgm:chPref val="7"/>
          <dgm:dir/>
        </dgm:presLayoutVars>
      </dgm:prSet>
      <dgm:spPr/>
    </dgm:pt>
    <dgm:pt modelId="{12B663A1-F93F-4BD6-A7AC-7D557D197BD8}" type="pres">
      <dgm:prSet presAssocID="{13BD71AC-C9C5-4E0D-8D88-114DB1540307}" presName="Name1" presStyleCnt="0"/>
      <dgm:spPr/>
    </dgm:pt>
    <dgm:pt modelId="{759A7DD9-6EDE-4D91-BBFE-ED61C806B5DB}" type="pres">
      <dgm:prSet presAssocID="{13BD71AC-C9C5-4E0D-8D88-114DB1540307}" presName="cycle" presStyleCnt="0"/>
      <dgm:spPr/>
    </dgm:pt>
    <dgm:pt modelId="{3EA576BE-4367-4853-BAC6-EBF5B720745C}" type="pres">
      <dgm:prSet presAssocID="{13BD71AC-C9C5-4E0D-8D88-114DB1540307}" presName="srcNode" presStyleLbl="node1" presStyleIdx="0" presStyleCnt="6"/>
      <dgm:spPr/>
    </dgm:pt>
    <dgm:pt modelId="{F826FFB6-33C1-48A8-87B8-5DCAB1FC570C}" type="pres">
      <dgm:prSet presAssocID="{13BD71AC-C9C5-4E0D-8D88-114DB1540307}" presName="conn" presStyleLbl="parChTrans1D2" presStyleIdx="0" presStyleCnt="1"/>
      <dgm:spPr/>
    </dgm:pt>
    <dgm:pt modelId="{15E72559-DE09-42ED-A4A3-9F53477C722F}" type="pres">
      <dgm:prSet presAssocID="{13BD71AC-C9C5-4E0D-8D88-114DB1540307}" presName="extraNode" presStyleLbl="node1" presStyleIdx="0" presStyleCnt="6"/>
      <dgm:spPr/>
    </dgm:pt>
    <dgm:pt modelId="{70F9EF1B-59D1-470D-B19F-E952BA90515D}" type="pres">
      <dgm:prSet presAssocID="{13BD71AC-C9C5-4E0D-8D88-114DB1540307}" presName="dstNode" presStyleLbl="node1" presStyleIdx="0" presStyleCnt="6"/>
      <dgm:spPr/>
    </dgm:pt>
    <dgm:pt modelId="{9333498B-39A0-4FC2-81E3-DFC838CB0B05}" type="pres">
      <dgm:prSet presAssocID="{12AF5746-EB5C-4937-B443-B3FB51C56B7E}" presName="text_1" presStyleLbl="node1" presStyleIdx="0" presStyleCnt="6">
        <dgm:presLayoutVars>
          <dgm:bulletEnabled val="1"/>
        </dgm:presLayoutVars>
      </dgm:prSet>
      <dgm:spPr/>
    </dgm:pt>
    <dgm:pt modelId="{AE239956-00F4-4303-9B43-D67ABF05A1CC}" type="pres">
      <dgm:prSet presAssocID="{12AF5746-EB5C-4937-B443-B3FB51C56B7E}" presName="accent_1" presStyleCnt="0"/>
      <dgm:spPr/>
    </dgm:pt>
    <dgm:pt modelId="{402373E6-BE5A-4D6B-9766-22487D43C35D}" type="pres">
      <dgm:prSet presAssocID="{12AF5746-EB5C-4937-B443-B3FB51C56B7E}" presName="accentRepeatNode" presStyleLbl="solidFgAcc1" presStyleIdx="0" presStyleCnt="6"/>
      <dgm:spPr/>
    </dgm:pt>
    <dgm:pt modelId="{D7BBD9DC-F475-4BAF-AAB9-56979520E800}" type="pres">
      <dgm:prSet presAssocID="{6BB6864C-C2C9-4970-9692-AE0EAD3C6CC2}" presName="text_2" presStyleLbl="node1" presStyleIdx="1" presStyleCnt="6">
        <dgm:presLayoutVars>
          <dgm:bulletEnabled val="1"/>
        </dgm:presLayoutVars>
      </dgm:prSet>
      <dgm:spPr/>
    </dgm:pt>
    <dgm:pt modelId="{FD0CB676-FF40-4DDB-80FE-5AF51C1CFA44}" type="pres">
      <dgm:prSet presAssocID="{6BB6864C-C2C9-4970-9692-AE0EAD3C6CC2}" presName="accent_2" presStyleCnt="0"/>
      <dgm:spPr/>
    </dgm:pt>
    <dgm:pt modelId="{1703EDC8-7E61-4F98-B510-3FAD5440DAA2}" type="pres">
      <dgm:prSet presAssocID="{6BB6864C-C2C9-4970-9692-AE0EAD3C6CC2}" presName="accentRepeatNode" presStyleLbl="solidFgAcc1" presStyleIdx="1" presStyleCnt="6"/>
      <dgm:spPr/>
    </dgm:pt>
    <dgm:pt modelId="{FCDF5617-C6A0-47DD-B29D-CCC6D1C3A895}" type="pres">
      <dgm:prSet presAssocID="{21A69CE5-2074-4B50-AA2D-D2A0055A86C6}" presName="text_3" presStyleLbl="node1" presStyleIdx="2" presStyleCnt="6">
        <dgm:presLayoutVars>
          <dgm:bulletEnabled val="1"/>
        </dgm:presLayoutVars>
      </dgm:prSet>
      <dgm:spPr/>
    </dgm:pt>
    <dgm:pt modelId="{9B7D9EBE-089E-445D-9943-6FBB7684D87D}" type="pres">
      <dgm:prSet presAssocID="{21A69CE5-2074-4B50-AA2D-D2A0055A86C6}" presName="accent_3" presStyleCnt="0"/>
      <dgm:spPr/>
    </dgm:pt>
    <dgm:pt modelId="{D33F2094-7E3D-4715-B753-E4C41003BD35}" type="pres">
      <dgm:prSet presAssocID="{21A69CE5-2074-4B50-AA2D-D2A0055A86C6}" presName="accentRepeatNode" presStyleLbl="solidFgAcc1" presStyleIdx="2" presStyleCnt="6"/>
      <dgm:spPr/>
    </dgm:pt>
    <dgm:pt modelId="{D64B7840-3F23-4249-8293-42B10F7C2EDA}" type="pres">
      <dgm:prSet presAssocID="{2B8CCEB8-14EE-4198-8FC2-0FE7F54C7616}" presName="text_4" presStyleLbl="node1" presStyleIdx="3" presStyleCnt="6">
        <dgm:presLayoutVars>
          <dgm:bulletEnabled val="1"/>
        </dgm:presLayoutVars>
      </dgm:prSet>
      <dgm:spPr/>
    </dgm:pt>
    <dgm:pt modelId="{23454C10-9768-4EBC-94BE-814403A4A73D}" type="pres">
      <dgm:prSet presAssocID="{2B8CCEB8-14EE-4198-8FC2-0FE7F54C7616}" presName="accent_4" presStyleCnt="0"/>
      <dgm:spPr/>
    </dgm:pt>
    <dgm:pt modelId="{2B27A225-3F8D-4392-B716-C88DC44612C6}" type="pres">
      <dgm:prSet presAssocID="{2B8CCEB8-14EE-4198-8FC2-0FE7F54C7616}" presName="accentRepeatNode" presStyleLbl="solidFgAcc1" presStyleIdx="3" presStyleCnt="6"/>
      <dgm:spPr/>
    </dgm:pt>
    <dgm:pt modelId="{038135F3-98CB-4618-B09B-60B3F43F9B72}" type="pres">
      <dgm:prSet presAssocID="{46C54AF4-F4FA-4A5A-B3ED-326BB6715B0C}" presName="text_5" presStyleLbl="node1" presStyleIdx="4" presStyleCnt="6">
        <dgm:presLayoutVars>
          <dgm:bulletEnabled val="1"/>
        </dgm:presLayoutVars>
      </dgm:prSet>
      <dgm:spPr/>
    </dgm:pt>
    <dgm:pt modelId="{0803F041-77D1-45BC-A4AA-E78786BB6FA7}" type="pres">
      <dgm:prSet presAssocID="{46C54AF4-F4FA-4A5A-B3ED-326BB6715B0C}" presName="accent_5" presStyleCnt="0"/>
      <dgm:spPr/>
    </dgm:pt>
    <dgm:pt modelId="{B71294B5-5CB0-4861-A0D3-41060984DD68}" type="pres">
      <dgm:prSet presAssocID="{46C54AF4-F4FA-4A5A-B3ED-326BB6715B0C}" presName="accentRepeatNode" presStyleLbl="solidFgAcc1" presStyleIdx="4" presStyleCnt="6"/>
      <dgm:spPr/>
    </dgm:pt>
    <dgm:pt modelId="{2421CA14-E753-405C-A8F9-7548371C3533}" type="pres">
      <dgm:prSet presAssocID="{17CDC863-4C12-4AA7-B0BB-10B28B5040AB}" presName="text_6" presStyleLbl="node1" presStyleIdx="5" presStyleCnt="6">
        <dgm:presLayoutVars>
          <dgm:bulletEnabled val="1"/>
        </dgm:presLayoutVars>
      </dgm:prSet>
      <dgm:spPr/>
    </dgm:pt>
    <dgm:pt modelId="{5A012CD8-5C7A-481A-B78E-BF971AAFB17C}" type="pres">
      <dgm:prSet presAssocID="{17CDC863-4C12-4AA7-B0BB-10B28B5040AB}" presName="accent_6" presStyleCnt="0"/>
      <dgm:spPr/>
    </dgm:pt>
    <dgm:pt modelId="{83AA7D15-8BE8-4F61-B8FC-0D96277D9FFE}" type="pres">
      <dgm:prSet presAssocID="{17CDC863-4C12-4AA7-B0BB-10B28B5040AB}" presName="accentRepeatNode" presStyleLbl="solidFgAcc1" presStyleIdx="5" presStyleCnt="6"/>
      <dgm:spPr/>
    </dgm:pt>
  </dgm:ptLst>
  <dgm:cxnLst>
    <dgm:cxn modelId="{CCD2FE0F-1B4D-4B0E-99C8-3F5015725D23}" srcId="{13BD71AC-C9C5-4E0D-8D88-114DB1540307}" destId="{2B8CCEB8-14EE-4198-8FC2-0FE7F54C7616}" srcOrd="3" destOrd="0" parTransId="{B3725A74-1330-49F3-8961-A5FD92C4D52F}" sibTransId="{7FAD6BE0-0408-4FFF-969A-59EAC2D79078}"/>
    <dgm:cxn modelId="{63BC2E26-5275-4777-99D4-ABCA82234510}" type="presOf" srcId="{6BB6864C-C2C9-4970-9692-AE0EAD3C6CC2}" destId="{D7BBD9DC-F475-4BAF-AAB9-56979520E800}" srcOrd="0" destOrd="0" presId="urn:microsoft.com/office/officeart/2008/layout/VerticalCurvedList"/>
    <dgm:cxn modelId="{0F77FD28-61F3-4789-AB68-0CF3DEB6FD13}" type="presOf" srcId="{2B8CCEB8-14EE-4198-8FC2-0FE7F54C7616}" destId="{D64B7840-3F23-4249-8293-42B10F7C2EDA}" srcOrd="0" destOrd="0" presId="urn:microsoft.com/office/officeart/2008/layout/VerticalCurvedList"/>
    <dgm:cxn modelId="{85B8393B-5F44-476A-9CAC-6EA1EC9B46BD}" srcId="{13BD71AC-C9C5-4E0D-8D88-114DB1540307}" destId="{6BB6864C-C2C9-4970-9692-AE0EAD3C6CC2}" srcOrd="1" destOrd="0" parTransId="{1904037A-7232-4EC6-8109-A681CBAAAF68}" sibTransId="{1C22E60C-1447-48FE-985A-2469347C6E26}"/>
    <dgm:cxn modelId="{578E713D-E540-477C-8EE6-50FB3A9507BD}" type="presOf" srcId="{12AF5746-EB5C-4937-B443-B3FB51C56B7E}" destId="{9333498B-39A0-4FC2-81E3-DFC838CB0B05}" srcOrd="0" destOrd="0" presId="urn:microsoft.com/office/officeart/2008/layout/VerticalCurvedList"/>
    <dgm:cxn modelId="{3DB67F67-13DB-4541-B11A-98C5B48480C6}" srcId="{13BD71AC-C9C5-4E0D-8D88-114DB1540307}" destId="{21A69CE5-2074-4B50-AA2D-D2A0055A86C6}" srcOrd="2" destOrd="0" parTransId="{DEF99EF3-D354-4E68-B480-9E607850B7A3}" sibTransId="{B46B4C62-EA9D-43AB-B177-625400DD7A61}"/>
    <dgm:cxn modelId="{54F1E074-04DD-4866-B452-6C797B675CE2}" srcId="{13BD71AC-C9C5-4E0D-8D88-114DB1540307}" destId="{17CDC863-4C12-4AA7-B0BB-10B28B5040AB}" srcOrd="5" destOrd="0" parTransId="{A8E2AE07-F6E6-43D8-9019-4EC2D0BF48E8}" sibTransId="{BE00FDF6-F4FA-47C3-A858-E5B01892E041}"/>
    <dgm:cxn modelId="{50324159-88E7-43F0-A206-95C5F798178E}" srcId="{13BD71AC-C9C5-4E0D-8D88-114DB1540307}" destId="{12AF5746-EB5C-4937-B443-B3FB51C56B7E}" srcOrd="0" destOrd="0" parTransId="{0D7A99AB-B841-4970-B6DF-1DF395C234E6}" sibTransId="{323C28D3-B643-479B-89A5-E2789443F5B5}"/>
    <dgm:cxn modelId="{EA53597A-3B35-4C46-9535-1DF5190BC1BB}" srcId="{13BD71AC-C9C5-4E0D-8D88-114DB1540307}" destId="{46C54AF4-F4FA-4A5A-B3ED-326BB6715B0C}" srcOrd="4" destOrd="0" parTransId="{DEFD20BD-C166-45BE-B350-FFEBFA6E7507}" sibTransId="{06C0DCDB-050C-47D6-804F-C7929F694A32}"/>
    <dgm:cxn modelId="{7ACE339B-0A06-4047-A246-27CBB09A8483}" type="presOf" srcId="{323C28D3-B643-479B-89A5-E2789443F5B5}" destId="{F826FFB6-33C1-48A8-87B8-5DCAB1FC570C}" srcOrd="0" destOrd="0" presId="urn:microsoft.com/office/officeart/2008/layout/VerticalCurvedList"/>
    <dgm:cxn modelId="{06D782BD-630C-43D8-B686-AE7B050F895D}" type="presOf" srcId="{46C54AF4-F4FA-4A5A-B3ED-326BB6715B0C}" destId="{038135F3-98CB-4618-B09B-60B3F43F9B72}" srcOrd="0" destOrd="0" presId="urn:microsoft.com/office/officeart/2008/layout/VerticalCurvedList"/>
    <dgm:cxn modelId="{AE10ABD5-8735-4167-A0E5-2048042D0E1A}" type="presOf" srcId="{21A69CE5-2074-4B50-AA2D-D2A0055A86C6}" destId="{FCDF5617-C6A0-47DD-B29D-CCC6D1C3A895}" srcOrd="0" destOrd="0" presId="urn:microsoft.com/office/officeart/2008/layout/VerticalCurvedList"/>
    <dgm:cxn modelId="{4C2B28EA-3347-4BC7-A214-18C5EB1076C4}" type="presOf" srcId="{17CDC863-4C12-4AA7-B0BB-10B28B5040AB}" destId="{2421CA14-E753-405C-A8F9-7548371C3533}" srcOrd="0" destOrd="0" presId="urn:microsoft.com/office/officeart/2008/layout/VerticalCurvedList"/>
    <dgm:cxn modelId="{F2B3BFF6-585D-4BE3-A234-9F9755B9C4FA}" type="presOf" srcId="{13BD71AC-C9C5-4E0D-8D88-114DB1540307}" destId="{11EEA362-AB2C-41FB-92F2-600CBE51A324}" srcOrd="0" destOrd="0" presId="urn:microsoft.com/office/officeart/2008/layout/VerticalCurvedList"/>
    <dgm:cxn modelId="{32A03A7C-56F9-4FB2-A244-DC8EE17FAA28}" type="presParOf" srcId="{11EEA362-AB2C-41FB-92F2-600CBE51A324}" destId="{12B663A1-F93F-4BD6-A7AC-7D557D197BD8}" srcOrd="0" destOrd="0" presId="urn:microsoft.com/office/officeart/2008/layout/VerticalCurvedList"/>
    <dgm:cxn modelId="{0EE38BF4-C2DA-49D7-B3F6-7E1FC1986F68}" type="presParOf" srcId="{12B663A1-F93F-4BD6-A7AC-7D557D197BD8}" destId="{759A7DD9-6EDE-4D91-BBFE-ED61C806B5DB}" srcOrd="0" destOrd="0" presId="urn:microsoft.com/office/officeart/2008/layout/VerticalCurvedList"/>
    <dgm:cxn modelId="{81187BC6-684A-4356-A65C-28C9C1C66EBD}" type="presParOf" srcId="{759A7DD9-6EDE-4D91-BBFE-ED61C806B5DB}" destId="{3EA576BE-4367-4853-BAC6-EBF5B720745C}" srcOrd="0" destOrd="0" presId="urn:microsoft.com/office/officeart/2008/layout/VerticalCurvedList"/>
    <dgm:cxn modelId="{A641B0CE-6F81-42D6-8372-AE66065E5C5C}" type="presParOf" srcId="{759A7DD9-6EDE-4D91-BBFE-ED61C806B5DB}" destId="{F826FFB6-33C1-48A8-87B8-5DCAB1FC570C}" srcOrd="1" destOrd="0" presId="urn:microsoft.com/office/officeart/2008/layout/VerticalCurvedList"/>
    <dgm:cxn modelId="{A81B1634-C3B9-4245-AC76-50B4C538CA26}" type="presParOf" srcId="{759A7DD9-6EDE-4D91-BBFE-ED61C806B5DB}" destId="{15E72559-DE09-42ED-A4A3-9F53477C722F}" srcOrd="2" destOrd="0" presId="urn:microsoft.com/office/officeart/2008/layout/VerticalCurvedList"/>
    <dgm:cxn modelId="{4CB7E458-C4E8-4CFD-A28D-897690A3C2BA}" type="presParOf" srcId="{759A7DD9-6EDE-4D91-BBFE-ED61C806B5DB}" destId="{70F9EF1B-59D1-470D-B19F-E952BA90515D}" srcOrd="3" destOrd="0" presId="urn:microsoft.com/office/officeart/2008/layout/VerticalCurvedList"/>
    <dgm:cxn modelId="{FC613157-55EE-4AC1-B348-79D0D1262704}" type="presParOf" srcId="{12B663A1-F93F-4BD6-A7AC-7D557D197BD8}" destId="{9333498B-39A0-4FC2-81E3-DFC838CB0B05}" srcOrd="1" destOrd="0" presId="urn:microsoft.com/office/officeart/2008/layout/VerticalCurvedList"/>
    <dgm:cxn modelId="{CC379777-A29D-4E4E-80E9-7CA49B8DC86D}" type="presParOf" srcId="{12B663A1-F93F-4BD6-A7AC-7D557D197BD8}" destId="{AE239956-00F4-4303-9B43-D67ABF05A1CC}" srcOrd="2" destOrd="0" presId="urn:microsoft.com/office/officeart/2008/layout/VerticalCurvedList"/>
    <dgm:cxn modelId="{FA7D2387-A392-4555-900B-323DFCD871B1}" type="presParOf" srcId="{AE239956-00F4-4303-9B43-D67ABF05A1CC}" destId="{402373E6-BE5A-4D6B-9766-22487D43C35D}" srcOrd="0" destOrd="0" presId="urn:microsoft.com/office/officeart/2008/layout/VerticalCurvedList"/>
    <dgm:cxn modelId="{582C5C59-1D2A-4A76-B1D5-E2223A307387}" type="presParOf" srcId="{12B663A1-F93F-4BD6-A7AC-7D557D197BD8}" destId="{D7BBD9DC-F475-4BAF-AAB9-56979520E800}" srcOrd="3" destOrd="0" presId="urn:microsoft.com/office/officeart/2008/layout/VerticalCurvedList"/>
    <dgm:cxn modelId="{5305D183-9BEB-4567-BB96-251C5B090F89}" type="presParOf" srcId="{12B663A1-F93F-4BD6-A7AC-7D557D197BD8}" destId="{FD0CB676-FF40-4DDB-80FE-5AF51C1CFA44}" srcOrd="4" destOrd="0" presId="urn:microsoft.com/office/officeart/2008/layout/VerticalCurvedList"/>
    <dgm:cxn modelId="{9E29B6CE-BE79-45B8-92A1-CDC7EE34C9EC}" type="presParOf" srcId="{FD0CB676-FF40-4DDB-80FE-5AF51C1CFA44}" destId="{1703EDC8-7E61-4F98-B510-3FAD5440DAA2}" srcOrd="0" destOrd="0" presId="urn:microsoft.com/office/officeart/2008/layout/VerticalCurvedList"/>
    <dgm:cxn modelId="{1C90638D-9576-4269-B737-889B8B02D5F0}" type="presParOf" srcId="{12B663A1-F93F-4BD6-A7AC-7D557D197BD8}" destId="{FCDF5617-C6A0-47DD-B29D-CCC6D1C3A895}" srcOrd="5" destOrd="0" presId="urn:microsoft.com/office/officeart/2008/layout/VerticalCurvedList"/>
    <dgm:cxn modelId="{EC511F38-7D2F-4EB0-8548-F858BAED0AA0}" type="presParOf" srcId="{12B663A1-F93F-4BD6-A7AC-7D557D197BD8}" destId="{9B7D9EBE-089E-445D-9943-6FBB7684D87D}" srcOrd="6" destOrd="0" presId="urn:microsoft.com/office/officeart/2008/layout/VerticalCurvedList"/>
    <dgm:cxn modelId="{2E132A94-D095-4481-825B-907FCF056805}" type="presParOf" srcId="{9B7D9EBE-089E-445D-9943-6FBB7684D87D}" destId="{D33F2094-7E3D-4715-B753-E4C41003BD35}" srcOrd="0" destOrd="0" presId="urn:microsoft.com/office/officeart/2008/layout/VerticalCurvedList"/>
    <dgm:cxn modelId="{B1E41955-6184-43AD-9E81-DB7AD2046DB5}" type="presParOf" srcId="{12B663A1-F93F-4BD6-A7AC-7D557D197BD8}" destId="{D64B7840-3F23-4249-8293-42B10F7C2EDA}" srcOrd="7" destOrd="0" presId="urn:microsoft.com/office/officeart/2008/layout/VerticalCurvedList"/>
    <dgm:cxn modelId="{9D1FF776-7DB1-4507-8DED-E9D15B43CE1C}" type="presParOf" srcId="{12B663A1-F93F-4BD6-A7AC-7D557D197BD8}" destId="{23454C10-9768-4EBC-94BE-814403A4A73D}" srcOrd="8" destOrd="0" presId="urn:microsoft.com/office/officeart/2008/layout/VerticalCurvedList"/>
    <dgm:cxn modelId="{0D796747-2FC9-4A02-B0C4-764B381BC14B}" type="presParOf" srcId="{23454C10-9768-4EBC-94BE-814403A4A73D}" destId="{2B27A225-3F8D-4392-B716-C88DC44612C6}" srcOrd="0" destOrd="0" presId="urn:microsoft.com/office/officeart/2008/layout/VerticalCurvedList"/>
    <dgm:cxn modelId="{665DD6A5-7531-41E8-8FE8-805634E67AAB}" type="presParOf" srcId="{12B663A1-F93F-4BD6-A7AC-7D557D197BD8}" destId="{038135F3-98CB-4618-B09B-60B3F43F9B72}" srcOrd="9" destOrd="0" presId="urn:microsoft.com/office/officeart/2008/layout/VerticalCurvedList"/>
    <dgm:cxn modelId="{AEED83A1-9F5A-4563-8493-0F91EBF1BC78}" type="presParOf" srcId="{12B663A1-F93F-4BD6-A7AC-7D557D197BD8}" destId="{0803F041-77D1-45BC-A4AA-E78786BB6FA7}" srcOrd="10" destOrd="0" presId="urn:microsoft.com/office/officeart/2008/layout/VerticalCurvedList"/>
    <dgm:cxn modelId="{29866B2D-B971-4F17-A5D9-DF450FD9037E}" type="presParOf" srcId="{0803F041-77D1-45BC-A4AA-E78786BB6FA7}" destId="{B71294B5-5CB0-4861-A0D3-41060984DD68}" srcOrd="0" destOrd="0" presId="urn:microsoft.com/office/officeart/2008/layout/VerticalCurvedList"/>
    <dgm:cxn modelId="{93CE9256-1AAC-47EB-B5E9-652D0206E477}" type="presParOf" srcId="{12B663A1-F93F-4BD6-A7AC-7D557D197BD8}" destId="{2421CA14-E753-405C-A8F9-7548371C3533}" srcOrd="11" destOrd="0" presId="urn:microsoft.com/office/officeart/2008/layout/VerticalCurvedList"/>
    <dgm:cxn modelId="{209508D7-93DA-40B2-80F5-5B0884828D8C}" type="presParOf" srcId="{12B663A1-F93F-4BD6-A7AC-7D557D197BD8}" destId="{5A012CD8-5C7A-481A-B78E-BF971AAFB17C}" srcOrd="12" destOrd="0" presId="urn:microsoft.com/office/officeart/2008/layout/VerticalCurvedList"/>
    <dgm:cxn modelId="{88835EE7-3813-4190-8DA2-902B90041F1E}" type="presParOf" srcId="{5A012CD8-5C7A-481A-B78E-BF971AAFB17C}" destId="{83AA7D15-8BE8-4F61-B8FC-0D96277D9FFE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1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278EDB9-E39F-4E61-84B4-CDE7B5C3C4D6}" type="doc">
      <dgm:prSet loTypeId="urn:microsoft.com/office/officeart/2005/8/layout/process1" loCatId="process" qsTypeId="urn:microsoft.com/office/officeart/2005/8/quickstyle/simple1" qsCatId="simple" csTypeId="urn:microsoft.com/office/officeart/2005/8/colors/accent2_4" csCatId="accent2" phldr="1"/>
      <dgm:spPr/>
      <dgm:t>
        <a:bodyPr/>
        <a:lstStyle/>
        <a:p>
          <a:endParaRPr lang="en-US"/>
        </a:p>
      </dgm:t>
    </dgm:pt>
    <dgm:pt modelId="{F52C5B54-C2D9-4143-B06F-A883D4A37B95}">
      <dgm:prSet phldrT="[Text]"/>
      <dgm:spPr/>
      <dgm:t>
        <a:bodyPr/>
        <a:lstStyle/>
        <a:p>
          <a:r>
            <a:rPr lang="en-US" b="1" dirty="0"/>
            <a:t>1. </a:t>
          </a:r>
          <a:r>
            <a:rPr lang="en-US" b="1" dirty="0" err="1"/>
            <a:t>Pronouce</a:t>
          </a:r>
          <a:r>
            <a:rPr lang="en-US" b="1" dirty="0"/>
            <a:t> the consonant</a:t>
          </a:r>
        </a:p>
      </dgm:t>
    </dgm:pt>
    <dgm:pt modelId="{8625E9E2-CFAB-4484-89EF-BC9AE475D898}" type="parTrans" cxnId="{EF56087A-672C-4ACC-A9F0-F229A6B9B8C5}">
      <dgm:prSet/>
      <dgm:spPr/>
      <dgm:t>
        <a:bodyPr/>
        <a:lstStyle/>
        <a:p>
          <a:endParaRPr lang="en-US"/>
        </a:p>
      </dgm:t>
    </dgm:pt>
    <dgm:pt modelId="{E5C15D92-2178-46B8-9AFF-62F4A0C78473}" type="sibTrans" cxnId="{EF56087A-672C-4ACC-A9F0-F229A6B9B8C5}">
      <dgm:prSet/>
      <dgm:spPr/>
      <dgm:t>
        <a:bodyPr/>
        <a:lstStyle/>
        <a:p>
          <a:endParaRPr lang="en-US"/>
        </a:p>
      </dgm:t>
    </dgm:pt>
    <dgm:pt modelId="{6A0BC49C-7794-4146-BE7A-128DE675159E}">
      <dgm:prSet phldrT="[Text]"/>
      <dgm:spPr/>
      <dgm:t>
        <a:bodyPr/>
        <a:lstStyle/>
        <a:p>
          <a:r>
            <a:rPr lang="en-US" b="1" dirty="0"/>
            <a:t>2. Pronounce the vowel</a:t>
          </a:r>
        </a:p>
      </dgm:t>
    </dgm:pt>
    <dgm:pt modelId="{A81E89E4-0979-4D4E-9FA0-AA3E41996CD2}" type="parTrans" cxnId="{551984AA-C25D-43FE-877D-EF34C73071D7}">
      <dgm:prSet/>
      <dgm:spPr/>
      <dgm:t>
        <a:bodyPr/>
        <a:lstStyle/>
        <a:p>
          <a:endParaRPr lang="en-US"/>
        </a:p>
      </dgm:t>
    </dgm:pt>
    <dgm:pt modelId="{4F307F85-E8D1-4E77-AFF5-6CAF4B8F438D}" type="sibTrans" cxnId="{551984AA-C25D-43FE-877D-EF34C73071D7}">
      <dgm:prSet/>
      <dgm:spPr/>
      <dgm:t>
        <a:bodyPr/>
        <a:lstStyle/>
        <a:p>
          <a:endParaRPr lang="en-US"/>
        </a:p>
      </dgm:t>
    </dgm:pt>
    <dgm:pt modelId="{1DB9562D-C295-4FFF-8323-F526FB58AA10}">
      <dgm:prSet phldrT="[Text]"/>
      <dgm:spPr/>
      <dgm:t>
        <a:bodyPr/>
        <a:lstStyle/>
        <a:p>
          <a:r>
            <a:rPr lang="en-US" b="1" dirty="0">
              <a:solidFill>
                <a:schemeClr val="tx1"/>
              </a:solidFill>
            </a:rPr>
            <a:t>3. Pronounce the combination</a:t>
          </a:r>
        </a:p>
      </dgm:t>
    </dgm:pt>
    <dgm:pt modelId="{AADCF2E4-DBF8-44E6-97AF-BD0312E9D820}" type="parTrans" cxnId="{A21C0C47-D937-460C-AA7A-D4B8976D5790}">
      <dgm:prSet/>
      <dgm:spPr/>
      <dgm:t>
        <a:bodyPr/>
        <a:lstStyle/>
        <a:p>
          <a:endParaRPr lang="en-US"/>
        </a:p>
      </dgm:t>
    </dgm:pt>
    <dgm:pt modelId="{217BCEB0-D101-4F60-AB75-86C4926C8A57}" type="sibTrans" cxnId="{A21C0C47-D937-460C-AA7A-D4B8976D5790}">
      <dgm:prSet/>
      <dgm:spPr/>
      <dgm:t>
        <a:bodyPr/>
        <a:lstStyle/>
        <a:p>
          <a:endParaRPr lang="en-US" dirty="0"/>
        </a:p>
      </dgm:t>
    </dgm:pt>
    <dgm:pt modelId="{2483C2E7-4D31-46D9-8FE8-3D9AF59B0DB5}">
      <dgm:prSet/>
      <dgm:spPr/>
      <dgm:t>
        <a:bodyPr/>
        <a:lstStyle/>
        <a:p>
          <a:pPr algn="ctr"/>
          <a:r>
            <a:rPr lang="en-US" b="1" dirty="0">
              <a:solidFill>
                <a:schemeClr val="bg1"/>
              </a:solidFill>
            </a:rPr>
            <a:t>5. Pronounce the tone</a:t>
          </a:r>
        </a:p>
      </dgm:t>
    </dgm:pt>
    <dgm:pt modelId="{970FE150-3D3F-4996-B07B-BDE38F54F9B3}" type="parTrans" cxnId="{06BB00B1-DFAC-4ED0-9481-BCCCD7502564}">
      <dgm:prSet/>
      <dgm:spPr/>
      <dgm:t>
        <a:bodyPr/>
        <a:lstStyle/>
        <a:p>
          <a:endParaRPr lang="en-US"/>
        </a:p>
      </dgm:t>
    </dgm:pt>
    <dgm:pt modelId="{EAD118D7-A32B-47CC-9DB3-464BBED433BC}" type="sibTrans" cxnId="{06BB00B1-DFAC-4ED0-9481-BCCCD7502564}">
      <dgm:prSet/>
      <dgm:spPr/>
      <dgm:t>
        <a:bodyPr/>
        <a:lstStyle/>
        <a:p>
          <a:endParaRPr lang="en-US"/>
        </a:p>
      </dgm:t>
    </dgm:pt>
    <dgm:pt modelId="{92DEFCCB-1B1F-4A09-832C-97D79A0C291D}" type="pres">
      <dgm:prSet presAssocID="{C278EDB9-E39F-4E61-84B4-CDE7B5C3C4D6}" presName="Name0" presStyleCnt="0">
        <dgm:presLayoutVars>
          <dgm:dir/>
          <dgm:resizeHandles val="exact"/>
        </dgm:presLayoutVars>
      </dgm:prSet>
      <dgm:spPr/>
    </dgm:pt>
    <dgm:pt modelId="{01B1510D-84A3-4424-8236-316F4BF7CC0F}" type="pres">
      <dgm:prSet presAssocID="{F52C5B54-C2D9-4143-B06F-A883D4A37B95}" presName="node" presStyleLbl="node1" presStyleIdx="0" presStyleCnt="4">
        <dgm:presLayoutVars>
          <dgm:bulletEnabled val="1"/>
        </dgm:presLayoutVars>
      </dgm:prSet>
      <dgm:spPr/>
    </dgm:pt>
    <dgm:pt modelId="{EBDED890-3913-4145-977A-0FA59BC9496A}" type="pres">
      <dgm:prSet presAssocID="{E5C15D92-2178-46B8-9AFF-62F4A0C78473}" presName="sibTrans" presStyleLbl="sibTrans2D1" presStyleIdx="0" presStyleCnt="3"/>
      <dgm:spPr/>
    </dgm:pt>
    <dgm:pt modelId="{7B2A5AE4-864F-4998-8F52-D2F62BF07163}" type="pres">
      <dgm:prSet presAssocID="{E5C15D92-2178-46B8-9AFF-62F4A0C78473}" presName="connectorText" presStyleLbl="sibTrans2D1" presStyleIdx="0" presStyleCnt="3"/>
      <dgm:spPr/>
    </dgm:pt>
    <dgm:pt modelId="{DAE82A28-DC0F-4154-AB11-A7BEBB4B76F2}" type="pres">
      <dgm:prSet presAssocID="{6A0BC49C-7794-4146-BE7A-128DE675159E}" presName="node" presStyleLbl="node1" presStyleIdx="1" presStyleCnt="4">
        <dgm:presLayoutVars>
          <dgm:bulletEnabled val="1"/>
        </dgm:presLayoutVars>
      </dgm:prSet>
      <dgm:spPr/>
    </dgm:pt>
    <dgm:pt modelId="{547D9873-2800-4793-AA98-813C24326D0E}" type="pres">
      <dgm:prSet presAssocID="{4F307F85-E8D1-4E77-AFF5-6CAF4B8F438D}" presName="sibTrans" presStyleLbl="sibTrans2D1" presStyleIdx="1" presStyleCnt="3"/>
      <dgm:spPr/>
    </dgm:pt>
    <dgm:pt modelId="{6897FE90-67CE-4913-AA44-8A405C395655}" type="pres">
      <dgm:prSet presAssocID="{4F307F85-E8D1-4E77-AFF5-6CAF4B8F438D}" presName="connectorText" presStyleLbl="sibTrans2D1" presStyleIdx="1" presStyleCnt="3"/>
      <dgm:spPr/>
    </dgm:pt>
    <dgm:pt modelId="{2D35F9BD-530E-4962-9D65-0B045989E862}" type="pres">
      <dgm:prSet presAssocID="{1DB9562D-C295-4FFF-8323-F526FB58AA10}" presName="node" presStyleLbl="node1" presStyleIdx="2" presStyleCnt="4" custLinFactNeighborX="-14158">
        <dgm:presLayoutVars>
          <dgm:bulletEnabled val="1"/>
        </dgm:presLayoutVars>
      </dgm:prSet>
      <dgm:spPr/>
    </dgm:pt>
    <dgm:pt modelId="{19A36F94-71BF-48EE-BEA4-AFCD27BEF943}" type="pres">
      <dgm:prSet presAssocID="{217BCEB0-D101-4F60-AB75-86C4926C8A57}" presName="sibTrans" presStyleLbl="sibTrans2D1" presStyleIdx="2" presStyleCnt="3"/>
      <dgm:spPr/>
    </dgm:pt>
    <dgm:pt modelId="{526C8177-AA4C-4239-9107-A989DDF77EBB}" type="pres">
      <dgm:prSet presAssocID="{217BCEB0-D101-4F60-AB75-86C4926C8A57}" presName="connectorText" presStyleLbl="sibTrans2D1" presStyleIdx="2" presStyleCnt="3"/>
      <dgm:spPr/>
    </dgm:pt>
    <dgm:pt modelId="{8F6593F9-4DBA-448F-9529-56336030FFFA}" type="pres">
      <dgm:prSet presAssocID="{2483C2E7-4D31-46D9-8FE8-3D9AF59B0DB5}" presName="node" presStyleLbl="node1" presStyleIdx="3" presStyleCnt="4" custLinFactY="25677" custLinFactNeighborX="-32951" custLinFactNeighborY="100000">
        <dgm:presLayoutVars>
          <dgm:bulletEnabled val="1"/>
        </dgm:presLayoutVars>
      </dgm:prSet>
      <dgm:spPr/>
    </dgm:pt>
  </dgm:ptLst>
  <dgm:cxnLst>
    <dgm:cxn modelId="{958C8A25-6210-4120-89D7-0B6D71902EBE}" type="presOf" srcId="{C278EDB9-E39F-4E61-84B4-CDE7B5C3C4D6}" destId="{92DEFCCB-1B1F-4A09-832C-97D79A0C291D}" srcOrd="0" destOrd="0" presId="urn:microsoft.com/office/officeart/2005/8/layout/process1"/>
    <dgm:cxn modelId="{40D47A34-5F86-4E8F-8FCA-F59BCC9C3919}" type="presOf" srcId="{4F307F85-E8D1-4E77-AFF5-6CAF4B8F438D}" destId="{6897FE90-67CE-4913-AA44-8A405C395655}" srcOrd="1" destOrd="0" presId="urn:microsoft.com/office/officeart/2005/8/layout/process1"/>
    <dgm:cxn modelId="{0D7DA265-67AE-4F36-B08E-80B3419F990E}" type="presOf" srcId="{217BCEB0-D101-4F60-AB75-86C4926C8A57}" destId="{526C8177-AA4C-4239-9107-A989DDF77EBB}" srcOrd="1" destOrd="0" presId="urn:microsoft.com/office/officeart/2005/8/layout/process1"/>
    <dgm:cxn modelId="{A21C0C47-D937-460C-AA7A-D4B8976D5790}" srcId="{C278EDB9-E39F-4E61-84B4-CDE7B5C3C4D6}" destId="{1DB9562D-C295-4FFF-8323-F526FB58AA10}" srcOrd="2" destOrd="0" parTransId="{AADCF2E4-DBF8-44E6-97AF-BD0312E9D820}" sibTransId="{217BCEB0-D101-4F60-AB75-86C4926C8A57}"/>
    <dgm:cxn modelId="{64FA1F6D-0AB2-480D-B256-7AEC2D4602BC}" type="presOf" srcId="{6A0BC49C-7794-4146-BE7A-128DE675159E}" destId="{DAE82A28-DC0F-4154-AB11-A7BEBB4B76F2}" srcOrd="0" destOrd="0" presId="urn:microsoft.com/office/officeart/2005/8/layout/process1"/>
    <dgm:cxn modelId="{D8514F6F-3C15-4482-B836-D6CD2BAA6EB9}" type="presOf" srcId="{E5C15D92-2178-46B8-9AFF-62F4A0C78473}" destId="{EBDED890-3913-4145-977A-0FA59BC9496A}" srcOrd="0" destOrd="0" presId="urn:microsoft.com/office/officeart/2005/8/layout/process1"/>
    <dgm:cxn modelId="{EF56087A-672C-4ACC-A9F0-F229A6B9B8C5}" srcId="{C278EDB9-E39F-4E61-84B4-CDE7B5C3C4D6}" destId="{F52C5B54-C2D9-4143-B06F-A883D4A37B95}" srcOrd="0" destOrd="0" parTransId="{8625E9E2-CFAB-4484-89EF-BC9AE475D898}" sibTransId="{E5C15D92-2178-46B8-9AFF-62F4A0C78473}"/>
    <dgm:cxn modelId="{551984AA-C25D-43FE-877D-EF34C73071D7}" srcId="{C278EDB9-E39F-4E61-84B4-CDE7B5C3C4D6}" destId="{6A0BC49C-7794-4146-BE7A-128DE675159E}" srcOrd="1" destOrd="0" parTransId="{A81E89E4-0979-4D4E-9FA0-AA3E41996CD2}" sibTransId="{4F307F85-E8D1-4E77-AFF5-6CAF4B8F438D}"/>
    <dgm:cxn modelId="{2AABDCAF-5CF2-472B-8FC0-8BEE22254802}" type="presOf" srcId="{4F307F85-E8D1-4E77-AFF5-6CAF4B8F438D}" destId="{547D9873-2800-4793-AA98-813C24326D0E}" srcOrd="0" destOrd="0" presId="urn:microsoft.com/office/officeart/2005/8/layout/process1"/>
    <dgm:cxn modelId="{06BB00B1-DFAC-4ED0-9481-BCCCD7502564}" srcId="{C278EDB9-E39F-4E61-84B4-CDE7B5C3C4D6}" destId="{2483C2E7-4D31-46D9-8FE8-3D9AF59B0DB5}" srcOrd="3" destOrd="0" parTransId="{970FE150-3D3F-4996-B07B-BDE38F54F9B3}" sibTransId="{EAD118D7-A32B-47CC-9DB3-464BBED433BC}"/>
    <dgm:cxn modelId="{968BFCB3-6225-4937-B98F-13BB8ADE83BF}" type="presOf" srcId="{F52C5B54-C2D9-4143-B06F-A883D4A37B95}" destId="{01B1510D-84A3-4424-8236-316F4BF7CC0F}" srcOrd="0" destOrd="0" presId="urn:microsoft.com/office/officeart/2005/8/layout/process1"/>
    <dgm:cxn modelId="{5F2C99B9-85EB-4C88-A05C-5B21DFCDAEEB}" type="presOf" srcId="{E5C15D92-2178-46B8-9AFF-62F4A0C78473}" destId="{7B2A5AE4-864F-4998-8F52-D2F62BF07163}" srcOrd="1" destOrd="0" presId="urn:microsoft.com/office/officeart/2005/8/layout/process1"/>
    <dgm:cxn modelId="{ADB02FCA-7065-4EA2-A54B-1CC2FC41D668}" type="presOf" srcId="{1DB9562D-C295-4FFF-8323-F526FB58AA10}" destId="{2D35F9BD-530E-4962-9D65-0B045989E862}" srcOrd="0" destOrd="0" presId="urn:microsoft.com/office/officeart/2005/8/layout/process1"/>
    <dgm:cxn modelId="{B42BE3E6-5740-426B-A5C7-3121D539002F}" type="presOf" srcId="{2483C2E7-4D31-46D9-8FE8-3D9AF59B0DB5}" destId="{8F6593F9-4DBA-448F-9529-56336030FFFA}" srcOrd="0" destOrd="0" presId="urn:microsoft.com/office/officeart/2005/8/layout/process1"/>
    <dgm:cxn modelId="{B186F3F7-4146-4009-9327-30D16BDF4F63}" type="presOf" srcId="{217BCEB0-D101-4F60-AB75-86C4926C8A57}" destId="{19A36F94-71BF-48EE-BEA4-AFCD27BEF943}" srcOrd="0" destOrd="0" presId="urn:microsoft.com/office/officeart/2005/8/layout/process1"/>
    <dgm:cxn modelId="{0FEF7E22-F36F-4908-883F-7AC585FE8882}" type="presParOf" srcId="{92DEFCCB-1B1F-4A09-832C-97D79A0C291D}" destId="{01B1510D-84A3-4424-8236-316F4BF7CC0F}" srcOrd="0" destOrd="0" presId="urn:microsoft.com/office/officeart/2005/8/layout/process1"/>
    <dgm:cxn modelId="{A1ABC661-B631-41A1-A2CE-2F28D68D7E08}" type="presParOf" srcId="{92DEFCCB-1B1F-4A09-832C-97D79A0C291D}" destId="{EBDED890-3913-4145-977A-0FA59BC9496A}" srcOrd="1" destOrd="0" presId="urn:microsoft.com/office/officeart/2005/8/layout/process1"/>
    <dgm:cxn modelId="{D979778D-603F-41A0-B5CD-DA1B56C4F672}" type="presParOf" srcId="{EBDED890-3913-4145-977A-0FA59BC9496A}" destId="{7B2A5AE4-864F-4998-8F52-D2F62BF07163}" srcOrd="0" destOrd="0" presId="urn:microsoft.com/office/officeart/2005/8/layout/process1"/>
    <dgm:cxn modelId="{881A50DC-FF42-495E-8F89-76BE0983864D}" type="presParOf" srcId="{92DEFCCB-1B1F-4A09-832C-97D79A0C291D}" destId="{DAE82A28-DC0F-4154-AB11-A7BEBB4B76F2}" srcOrd="2" destOrd="0" presId="urn:microsoft.com/office/officeart/2005/8/layout/process1"/>
    <dgm:cxn modelId="{B628C04D-49AA-462A-B86E-F301A269DD1E}" type="presParOf" srcId="{92DEFCCB-1B1F-4A09-832C-97D79A0C291D}" destId="{547D9873-2800-4793-AA98-813C24326D0E}" srcOrd="3" destOrd="0" presId="urn:microsoft.com/office/officeart/2005/8/layout/process1"/>
    <dgm:cxn modelId="{41A40A24-D9A3-4683-9A7D-263A83F66F12}" type="presParOf" srcId="{547D9873-2800-4793-AA98-813C24326D0E}" destId="{6897FE90-67CE-4913-AA44-8A405C395655}" srcOrd="0" destOrd="0" presId="urn:microsoft.com/office/officeart/2005/8/layout/process1"/>
    <dgm:cxn modelId="{58EB0859-7291-45C0-8A16-31EC5EDE6FF2}" type="presParOf" srcId="{92DEFCCB-1B1F-4A09-832C-97D79A0C291D}" destId="{2D35F9BD-530E-4962-9D65-0B045989E862}" srcOrd="4" destOrd="0" presId="urn:microsoft.com/office/officeart/2005/8/layout/process1"/>
    <dgm:cxn modelId="{F9ED6F31-AEE6-48B6-B225-02187127CDDF}" type="presParOf" srcId="{92DEFCCB-1B1F-4A09-832C-97D79A0C291D}" destId="{19A36F94-71BF-48EE-BEA4-AFCD27BEF943}" srcOrd="5" destOrd="0" presId="urn:microsoft.com/office/officeart/2005/8/layout/process1"/>
    <dgm:cxn modelId="{2EE57CAD-5E6B-4F47-AE27-965DB090C3B5}" type="presParOf" srcId="{19A36F94-71BF-48EE-BEA4-AFCD27BEF943}" destId="{526C8177-AA4C-4239-9107-A989DDF77EBB}" srcOrd="0" destOrd="0" presId="urn:microsoft.com/office/officeart/2005/8/layout/process1"/>
    <dgm:cxn modelId="{CDF587B0-8C33-4A68-94D3-4AFEBEA76EB9}" type="presParOf" srcId="{92DEFCCB-1B1F-4A09-832C-97D79A0C291D}" destId="{8F6593F9-4DBA-448F-9529-56336030FFFA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34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6FFB6-33C1-48A8-87B8-5DCAB1FC570C}">
      <dsp:nvSpPr>
        <dsp:cNvPr id="0" name=""/>
        <dsp:cNvSpPr/>
      </dsp:nvSpPr>
      <dsp:spPr>
        <a:xfrm>
          <a:off x="-6588161" y="-1007522"/>
          <a:ext cx="7841337" cy="7841337"/>
        </a:xfrm>
        <a:prstGeom prst="blockArc">
          <a:avLst>
            <a:gd name="adj1" fmla="val 18900000"/>
            <a:gd name="adj2" fmla="val 2700000"/>
            <a:gd name="adj3" fmla="val 275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3498B-39A0-4FC2-81E3-DFC838CB0B05}">
      <dsp:nvSpPr>
        <dsp:cNvPr id="0" name=""/>
        <dsp:cNvSpPr/>
      </dsp:nvSpPr>
      <dsp:spPr>
        <a:xfrm>
          <a:off x="466399" y="306812"/>
          <a:ext cx="5956795" cy="613392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6880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sắc</a:t>
          </a:r>
          <a:r>
            <a:rPr lang="en-US" sz="2900" kern="1200" dirty="0">
              <a:solidFill>
                <a:schemeClr val="tx1"/>
              </a:solidFill>
            </a:rPr>
            <a:t> </a:t>
          </a:r>
          <a:r>
            <a:rPr lang="en-US" sz="2400" kern="1200" dirty="0">
              <a:solidFill>
                <a:schemeClr val="tx1"/>
              </a:solidFill>
            </a:rPr>
            <a:t>(Acute-angry or breathing rising)</a:t>
          </a:r>
          <a:endParaRPr lang="en-US" sz="2900" kern="1200" dirty="0">
            <a:solidFill>
              <a:schemeClr val="tx1"/>
            </a:solidFill>
          </a:endParaRPr>
        </a:p>
      </dsp:txBody>
      <dsp:txXfrm>
        <a:off x="466399" y="306812"/>
        <a:ext cx="5956795" cy="613392"/>
      </dsp:txXfrm>
    </dsp:sp>
    <dsp:sp modelId="{402373E6-BE5A-4D6B-9766-22487D43C35D}">
      <dsp:nvSpPr>
        <dsp:cNvPr id="0" name=""/>
        <dsp:cNvSpPr/>
      </dsp:nvSpPr>
      <dsp:spPr>
        <a:xfrm>
          <a:off x="83029" y="230138"/>
          <a:ext cx="766740" cy="766740"/>
        </a:xfrm>
        <a:prstGeom prst="ellipse">
          <a:avLst/>
        </a:prstGeom>
        <a:blipFill rotWithShape="0">
          <a:blip xmlns:r="http://schemas.openxmlformats.org/officeDocument/2006/relationships" r:embed="rId1"/>
          <a:srcRect/>
          <a:stretch>
            <a:fillRect l="-6000" r="-6000"/>
          </a:stretch>
        </a:blip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7BBD9DC-F475-4BAF-AAB9-56979520E800}">
      <dsp:nvSpPr>
        <dsp:cNvPr id="0" name=""/>
        <dsp:cNvSpPr/>
      </dsp:nvSpPr>
      <dsp:spPr>
        <a:xfrm>
          <a:off x="970956" y="1226784"/>
          <a:ext cx="5452238" cy="613392"/>
        </a:xfrm>
        <a:prstGeom prst="rect">
          <a:avLst/>
        </a:prstGeom>
        <a:gradFill rotWithShape="0">
          <a:gsLst>
            <a:gs pos="0">
              <a:schemeClr val="accent4">
                <a:hueOff val="1960178"/>
                <a:satOff val="-8155"/>
                <a:lumOff val="1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960178"/>
                <a:satOff val="-8155"/>
                <a:lumOff val="1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960178"/>
                <a:satOff val="-8155"/>
                <a:lumOff val="1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6880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ngang</a:t>
          </a:r>
          <a:r>
            <a:rPr lang="en-US" sz="3200" b="1" kern="1200" dirty="0">
              <a:solidFill>
                <a:schemeClr val="tx1"/>
              </a:solidFill>
            </a:rPr>
            <a:t> </a:t>
          </a:r>
          <a:r>
            <a:rPr lang="en-US" sz="2400" b="0" kern="1200" dirty="0">
              <a:solidFill>
                <a:schemeClr val="tx1"/>
              </a:solidFill>
            </a:rPr>
            <a:t>(Level)</a:t>
          </a:r>
          <a:endParaRPr lang="en-US" sz="3200" b="0" kern="1200" dirty="0">
            <a:solidFill>
              <a:schemeClr val="tx1"/>
            </a:solidFill>
          </a:endParaRPr>
        </a:p>
      </dsp:txBody>
      <dsp:txXfrm>
        <a:off x="970956" y="1226784"/>
        <a:ext cx="5452238" cy="613392"/>
      </dsp:txXfrm>
    </dsp:sp>
    <dsp:sp modelId="{1703EDC8-7E61-4F98-B510-3FAD5440DAA2}">
      <dsp:nvSpPr>
        <dsp:cNvPr id="0" name=""/>
        <dsp:cNvSpPr/>
      </dsp:nvSpPr>
      <dsp:spPr>
        <a:xfrm>
          <a:off x="587586" y="1150110"/>
          <a:ext cx="766740" cy="766740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1960178"/>
              <a:satOff val="-8155"/>
              <a:lumOff val="192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CDF5617-C6A0-47DD-B29D-CCC6D1C3A895}">
      <dsp:nvSpPr>
        <dsp:cNvPr id="0" name=""/>
        <dsp:cNvSpPr/>
      </dsp:nvSpPr>
      <dsp:spPr>
        <a:xfrm>
          <a:off x="1201677" y="2146755"/>
          <a:ext cx="5221517" cy="613392"/>
        </a:xfrm>
        <a:prstGeom prst="rect">
          <a:avLst/>
        </a:prstGeom>
        <a:gradFill rotWithShape="0">
          <a:gsLst>
            <a:gs pos="0">
              <a:schemeClr val="accent4">
                <a:hueOff val="3920356"/>
                <a:satOff val="-16311"/>
                <a:lumOff val="3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920356"/>
                <a:satOff val="-16311"/>
                <a:lumOff val="3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920356"/>
                <a:satOff val="-16311"/>
                <a:lumOff val="3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6880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hỏi</a:t>
          </a:r>
          <a:r>
            <a:rPr lang="en-US" sz="3200" kern="1200" dirty="0"/>
            <a:t> </a:t>
          </a:r>
          <a:r>
            <a:rPr lang="en-US" sz="2400" kern="1200" dirty="0"/>
            <a:t>(Smooth rising)</a:t>
          </a:r>
          <a:endParaRPr lang="en-US" sz="3200" kern="1200" dirty="0"/>
        </a:p>
      </dsp:txBody>
      <dsp:txXfrm>
        <a:off x="1201677" y="2146755"/>
        <a:ext cx="5221517" cy="613392"/>
      </dsp:txXfrm>
    </dsp:sp>
    <dsp:sp modelId="{D33F2094-7E3D-4715-B753-E4C41003BD35}">
      <dsp:nvSpPr>
        <dsp:cNvPr id="0" name=""/>
        <dsp:cNvSpPr/>
      </dsp:nvSpPr>
      <dsp:spPr>
        <a:xfrm>
          <a:off x="818307" y="2070081"/>
          <a:ext cx="766740" cy="766740"/>
        </a:xfrm>
        <a:prstGeom prst="ellipse">
          <a:avLst/>
        </a:prstGeom>
        <a:blipFill rotWithShape="0">
          <a:blip xmlns:r="http://schemas.openxmlformats.org/officeDocument/2006/relationships" r:embed="rId2"/>
          <a:srcRect/>
          <a:stretch>
            <a:fillRect t="-2000" b="-2000"/>
          </a:stretch>
        </a:blipFill>
        <a:ln w="6350" cap="flat" cmpd="sng" algn="ctr">
          <a:solidFill>
            <a:schemeClr val="accent4">
              <a:hueOff val="3920356"/>
              <a:satOff val="-16311"/>
              <a:lumOff val="384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64B7840-3F23-4249-8293-42B10F7C2EDA}">
      <dsp:nvSpPr>
        <dsp:cNvPr id="0" name=""/>
        <dsp:cNvSpPr/>
      </dsp:nvSpPr>
      <dsp:spPr>
        <a:xfrm>
          <a:off x="1201677" y="3066144"/>
          <a:ext cx="5221517" cy="613392"/>
        </a:xfrm>
        <a:prstGeom prst="rect">
          <a:avLst/>
        </a:prstGeom>
        <a:gradFill rotWithShape="0">
          <a:gsLst>
            <a:gs pos="0">
              <a:schemeClr val="accent4">
                <a:hueOff val="5880535"/>
                <a:satOff val="-24466"/>
                <a:lumOff val="5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5880535"/>
                <a:satOff val="-24466"/>
                <a:lumOff val="5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880535"/>
                <a:satOff val="-24466"/>
                <a:lumOff val="5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6880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ngã</a:t>
          </a:r>
          <a:r>
            <a:rPr lang="en-US" sz="3200" kern="1200" dirty="0"/>
            <a:t> </a:t>
          </a:r>
          <a:r>
            <a:rPr lang="en-US" sz="2400" kern="1200" dirty="0"/>
            <a:t>(Chesty-raised)</a:t>
          </a:r>
          <a:endParaRPr lang="en-US" sz="3200" kern="1200" dirty="0"/>
        </a:p>
      </dsp:txBody>
      <dsp:txXfrm>
        <a:off x="1201677" y="3066144"/>
        <a:ext cx="5221517" cy="613392"/>
      </dsp:txXfrm>
    </dsp:sp>
    <dsp:sp modelId="{2B27A225-3F8D-4392-B716-C88DC44612C6}">
      <dsp:nvSpPr>
        <dsp:cNvPr id="0" name=""/>
        <dsp:cNvSpPr/>
      </dsp:nvSpPr>
      <dsp:spPr>
        <a:xfrm>
          <a:off x="818307" y="2989470"/>
          <a:ext cx="766740" cy="766740"/>
        </a:xfrm>
        <a:prstGeom prst="ellipse">
          <a:avLst/>
        </a:prstGeom>
        <a:blipFill rotWithShape="0">
          <a:blip xmlns:r="http://schemas.openxmlformats.org/officeDocument/2006/relationships" r:embed="rId3"/>
          <a:srcRect/>
          <a:stretch>
            <a:fillRect l="-5000" r="-5000"/>
          </a:stretch>
        </a:blipFill>
        <a:ln w="6350" cap="flat" cmpd="sng" algn="ctr">
          <a:solidFill>
            <a:schemeClr val="accent4">
              <a:hueOff val="5880535"/>
              <a:satOff val="-24466"/>
              <a:lumOff val="5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38135F3-98CB-4618-B09B-60B3F43F9B72}">
      <dsp:nvSpPr>
        <dsp:cNvPr id="0" name=""/>
        <dsp:cNvSpPr/>
      </dsp:nvSpPr>
      <dsp:spPr>
        <a:xfrm>
          <a:off x="970956" y="3986116"/>
          <a:ext cx="5452238" cy="613392"/>
        </a:xfrm>
        <a:prstGeom prst="rect">
          <a:avLst/>
        </a:prstGeom>
        <a:gradFill rotWithShape="0">
          <a:gsLst>
            <a:gs pos="0">
              <a:schemeClr val="accent4">
                <a:hueOff val="7840713"/>
                <a:satOff val="-32622"/>
                <a:lumOff val="76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7840713"/>
                <a:satOff val="-32622"/>
                <a:lumOff val="76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7840713"/>
                <a:satOff val="-32622"/>
                <a:lumOff val="76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6880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huyền</a:t>
          </a:r>
          <a:r>
            <a:rPr lang="en-US" sz="3200" kern="1200" dirty="0"/>
            <a:t> </a:t>
          </a:r>
          <a:r>
            <a:rPr lang="en-US" sz="2400" kern="1200" dirty="0"/>
            <a:t>(Grave-lowering)</a:t>
          </a:r>
          <a:endParaRPr lang="en-US" sz="3200" kern="1200" dirty="0"/>
        </a:p>
      </dsp:txBody>
      <dsp:txXfrm>
        <a:off x="970956" y="3986116"/>
        <a:ext cx="5452238" cy="613392"/>
      </dsp:txXfrm>
    </dsp:sp>
    <dsp:sp modelId="{B71294B5-5CB0-4861-A0D3-41060984DD68}">
      <dsp:nvSpPr>
        <dsp:cNvPr id="0" name=""/>
        <dsp:cNvSpPr/>
      </dsp:nvSpPr>
      <dsp:spPr>
        <a:xfrm>
          <a:off x="587586" y="3909442"/>
          <a:ext cx="766740" cy="766740"/>
        </a:xfrm>
        <a:prstGeom prst="ellipse">
          <a:avLst/>
        </a:prstGeom>
        <a:blipFill rotWithShape="0">
          <a:blip xmlns:r="http://schemas.openxmlformats.org/officeDocument/2006/relationships" r:embed="rId4"/>
          <a:srcRect/>
          <a:stretch>
            <a:fillRect l="-12000" r="-12000"/>
          </a:stretch>
        </a:blipFill>
        <a:ln w="6350" cap="flat" cmpd="sng" algn="ctr">
          <a:solidFill>
            <a:schemeClr val="accent4">
              <a:hueOff val="7840713"/>
              <a:satOff val="-32622"/>
              <a:lumOff val="768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421CA14-E753-405C-A8F9-7548371C3533}">
      <dsp:nvSpPr>
        <dsp:cNvPr id="0" name=""/>
        <dsp:cNvSpPr/>
      </dsp:nvSpPr>
      <dsp:spPr>
        <a:xfrm>
          <a:off x="466399" y="4906088"/>
          <a:ext cx="5956795" cy="613392"/>
        </a:xfrm>
        <a:prstGeom prst="rect">
          <a:avLst/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86880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/>
            <a:t>nặng</a:t>
          </a:r>
          <a:r>
            <a:rPr lang="en-US" sz="3200" kern="1200" dirty="0"/>
            <a:t> </a:t>
          </a:r>
          <a:r>
            <a:rPr lang="en-US" sz="2400" kern="1200" dirty="0"/>
            <a:t>(Chesty-heavy)</a:t>
          </a:r>
          <a:endParaRPr lang="en-US" sz="3200" kern="1200" dirty="0"/>
        </a:p>
      </dsp:txBody>
      <dsp:txXfrm>
        <a:off x="466399" y="4906088"/>
        <a:ext cx="5956795" cy="613392"/>
      </dsp:txXfrm>
    </dsp:sp>
    <dsp:sp modelId="{83AA7D15-8BE8-4F61-B8FC-0D96277D9FFE}">
      <dsp:nvSpPr>
        <dsp:cNvPr id="0" name=""/>
        <dsp:cNvSpPr/>
      </dsp:nvSpPr>
      <dsp:spPr>
        <a:xfrm>
          <a:off x="83029" y="4829414"/>
          <a:ext cx="766740" cy="766740"/>
        </a:xfrm>
        <a:prstGeom prst="ellipse">
          <a:avLst/>
        </a:prstGeom>
        <a:blipFill rotWithShape="0">
          <a:blip xmlns:r="http://schemas.openxmlformats.org/officeDocument/2006/relationships" r:embed="rId5"/>
          <a:srcRect/>
          <a:stretch>
            <a:fillRect l="-16000" r="-16000"/>
          </a:stretch>
        </a:blipFill>
        <a:ln w="635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826FFB6-33C1-48A8-87B8-5DCAB1FC570C}">
      <dsp:nvSpPr>
        <dsp:cNvPr id="0" name=""/>
        <dsp:cNvSpPr/>
      </dsp:nvSpPr>
      <dsp:spPr>
        <a:xfrm>
          <a:off x="-5574399" y="-173357"/>
          <a:ext cx="6637061" cy="6637061"/>
        </a:xfrm>
        <a:prstGeom prst="blockArc">
          <a:avLst>
            <a:gd name="adj1" fmla="val 18900000"/>
            <a:gd name="adj2" fmla="val 2700000"/>
            <a:gd name="adj3" fmla="val 325"/>
          </a:avLst>
        </a:pr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33498B-39A0-4FC2-81E3-DFC838CB0B05}">
      <dsp:nvSpPr>
        <dsp:cNvPr id="0" name=""/>
        <dsp:cNvSpPr/>
      </dsp:nvSpPr>
      <dsp:spPr>
        <a:xfrm>
          <a:off x="396054" y="939673"/>
          <a:ext cx="3479280" cy="519057"/>
        </a:xfrm>
        <a:prstGeom prst="rect">
          <a:avLst/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2002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sắc</a:t>
          </a:r>
          <a:r>
            <a:rPr lang="en-US" sz="2800" kern="1200" dirty="0">
              <a:solidFill>
                <a:schemeClr val="tx1"/>
              </a:solidFill>
            </a:rPr>
            <a:t> </a:t>
          </a:r>
        </a:p>
      </dsp:txBody>
      <dsp:txXfrm>
        <a:off x="396054" y="939673"/>
        <a:ext cx="3479280" cy="519057"/>
      </dsp:txXfrm>
    </dsp:sp>
    <dsp:sp modelId="{402373E6-BE5A-4D6B-9766-22487D43C35D}">
      <dsp:nvSpPr>
        <dsp:cNvPr id="0" name=""/>
        <dsp:cNvSpPr/>
      </dsp:nvSpPr>
      <dsp:spPr>
        <a:xfrm>
          <a:off x="71644" y="874791"/>
          <a:ext cx="648821" cy="64882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7BBD9DC-F475-4BAF-AAB9-56979520E800}">
      <dsp:nvSpPr>
        <dsp:cNvPr id="0" name=""/>
        <dsp:cNvSpPr/>
      </dsp:nvSpPr>
      <dsp:spPr>
        <a:xfrm>
          <a:off x="823014" y="1718160"/>
          <a:ext cx="3052320" cy="519057"/>
        </a:xfrm>
        <a:prstGeom prst="rect">
          <a:avLst/>
        </a:prstGeom>
        <a:gradFill rotWithShape="0">
          <a:gsLst>
            <a:gs pos="0">
              <a:schemeClr val="accent4">
                <a:hueOff val="1960178"/>
                <a:satOff val="-8155"/>
                <a:lumOff val="1922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1960178"/>
                <a:satOff val="-8155"/>
                <a:lumOff val="1922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1960178"/>
                <a:satOff val="-8155"/>
                <a:lumOff val="1922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2002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ngang</a:t>
          </a:r>
          <a:endParaRPr lang="en-US" sz="3200" b="0" kern="1200" dirty="0">
            <a:solidFill>
              <a:schemeClr val="tx1"/>
            </a:solidFill>
          </a:endParaRPr>
        </a:p>
      </dsp:txBody>
      <dsp:txXfrm>
        <a:off x="823014" y="1718160"/>
        <a:ext cx="3052320" cy="519057"/>
      </dsp:txXfrm>
    </dsp:sp>
    <dsp:sp modelId="{1703EDC8-7E61-4F98-B510-3FAD5440DAA2}">
      <dsp:nvSpPr>
        <dsp:cNvPr id="0" name=""/>
        <dsp:cNvSpPr/>
      </dsp:nvSpPr>
      <dsp:spPr>
        <a:xfrm>
          <a:off x="498604" y="1653278"/>
          <a:ext cx="648821" cy="64882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1960178"/>
              <a:satOff val="-8155"/>
              <a:lumOff val="1922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FCDF5617-C6A0-47DD-B29D-CCC6D1C3A895}">
      <dsp:nvSpPr>
        <dsp:cNvPr id="0" name=""/>
        <dsp:cNvSpPr/>
      </dsp:nvSpPr>
      <dsp:spPr>
        <a:xfrm>
          <a:off x="1018252" y="2496647"/>
          <a:ext cx="2857082" cy="519057"/>
        </a:xfrm>
        <a:prstGeom prst="rect">
          <a:avLst/>
        </a:prstGeom>
        <a:gradFill rotWithShape="0">
          <a:gsLst>
            <a:gs pos="0">
              <a:schemeClr val="accent4">
                <a:hueOff val="3920356"/>
                <a:satOff val="-16311"/>
                <a:lumOff val="3843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3920356"/>
                <a:satOff val="-16311"/>
                <a:lumOff val="3843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3920356"/>
                <a:satOff val="-16311"/>
                <a:lumOff val="3843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2002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hỏi</a:t>
          </a:r>
          <a:endParaRPr lang="en-US" sz="4000" b="1" kern="1200" dirty="0"/>
        </a:p>
      </dsp:txBody>
      <dsp:txXfrm>
        <a:off x="1018252" y="2496647"/>
        <a:ext cx="2857082" cy="519057"/>
      </dsp:txXfrm>
    </dsp:sp>
    <dsp:sp modelId="{D33F2094-7E3D-4715-B753-E4C41003BD35}">
      <dsp:nvSpPr>
        <dsp:cNvPr id="0" name=""/>
        <dsp:cNvSpPr/>
      </dsp:nvSpPr>
      <dsp:spPr>
        <a:xfrm>
          <a:off x="693842" y="2431765"/>
          <a:ext cx="648821" cy="64882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3920356"/>
              <a:satOff val="-16311"/>
              <a:lumOff val="3843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D64B7840-3F23-4249-8293-42B10F7C2EDA}">
      <dsp:nvSpPr>
        <dsp:cNvPr id="0" name=""/>
        <dsp:cNvSpPr/>
      </dsp:nvSpPr>
      <dsp:spPr>
        <a:xfrm>
          <a:off x="1018252" y="3274641"/>
          <a:ext cx="2857082" cy="519057"/>
        </a:xfrm>
        <a:prstGeom prst="rect">
          <a:avLst/>
        </a:prstGeom>
        <a:gradFill rotWithShape="0">
          <a:gsLst>
            <a:gs pos="0">
              <a:schemeClr val="accent4">
                <a:hueOff val="5880535"/>
                <a:satOff val="-24466"/>
                <a:lumOff val="5765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5880535"/>
                <a:satOff val="-24466"/>
                <a:lumOff val="5765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5880535"/>
                <a:satOff val="-24466"/>
                <a:lumOff val="5765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2002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ngã</a:t>
          </a:r>
          <a:endParaRPr lang="en-US" sz="2800" b="1" kern="1200" dirty="0"/>
        </a:p>
      </dsp:txBody>
      <dsp:txXfrm>
        <a:off x="1018252" y="3274641"/>
        <a:ext cx="2857082" cy="519057"/>
      </dsp:txXfrm>
    </dsp:sp>
    <dsp:sp modelId="{2B27A225-3F8D-4392-B716-C88DC44612C6}">
      <dsp:nvSpPr>
        <dsp:cNvPr id="0" name=""/>
        <dsp:cNvSpPr/>
      </dsp:nvSpPr>
      <dsp:spPr>
        <a:xfrm>
          <a:off x="693842" y="3209759"/>
          <a:ext cx="648821" cy="64882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5880535"/>
              <a:satOff val="-24466"/>
              <a:lumOff val="5765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038135F3-98CB-4618-B09B-60B3F43F9B72}">
      <dsp:nvSpPr>
        <dsp:cNvPr id="0" name=""/>
        <dsp:cNvSpPr/>
      </dsp:nvSpPr>
      <dsp:spPr>
        <a:xfrm>
          <a:off x="823014" y="4053128"/>
          <a:ext cx="3052320" cy="519057"/>
        </a:xfrm>
        <a:prstGeom prst="rect">
          <a:avLst/>
        </a:prstGeom>
        <a:gradFill rotWithShape="0">
          <a:gsLst>
            <a:gs pos="0">
              <a:schemeClr val="accent4">
                <a:hueOff val="7840713"/>
                <a:satOff val="-32622"/>
                <a:lumOff val="7686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7840713"/>
                <a:satOff val="-32622"/>
                <a:lumOff val="7686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7840713"/>
                <a:satOff val="-32622"/>
                <a:lumOff val="7686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2002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>
              <a:solidFill>
                <a:schemeClr val="tx1"/>
              </a:solidFill>
            </a:rPr>
            <a:t>huyền</a:t>
          </a:r>
          <a:endParaRPr lang="en-US" sz="4000" b="1" kern="1200" dirty="0"/>
        </a:p>
      </dsp:txBody>
      <dsp:txXfrm>
        <a:off x="823014" y="4053128"/>
        <a:ext cx="3052320" cy="519057"/>
      </dsp:txXfrm>
    </dsp:sp>
    <dsp:sp modelId="{B71294B5-5CB0-4861-A0D3-41060984DD68}">
      <dsp:nvSpPr>
        <dsp:cNvPr id="0" name=""/>
        <dsp:cNvSpPr/>
      </dsp:nvSpPr>
      <dsp:spPr>
        <a:xfrm>
          <a:off x="498604" y="3988246"/>
          <a:ext cx="648821" cy="64882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7840713"/>
              <a:satOff val="-32622"/>
              <a:lumOff val="7686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  <dsp:sp modelId="{2421CA14-E753-405C-A8F9-7548371C3533}">
      <dsp:nvSpPr>
        <dsp:cNvPr id="0" name=""/>
        <dsp:cNvSpPr/>
      </dsp:nvSpPr>
      <dsp:spPr>
        <a:xfrm>
          <a:off x="396054" y="4831615"/>
          <a:ext cx="3479280" cy="519057"/>
        </a:xfrm>
        <a:prstGeom prst="rect">
          <a:avLst/>
        </a:prstGeom>
        <a:gradFill rotWithShape="0">
          <a:gsLst>
            <a:gs pos="0">
              <a:schemeClr val="accent4">
                <a:hueOff val="9800891"/>
                <a:satOff val="-40777"/>
                <a:lumOff val="9608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4">
                <a:hueOff val="9800891"/>
                <a:satOff val="-40777"/>
                <a:lumOff val="9608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4">
                <a:hueOff val="9800891"/>
                <a:satOff val="-40777"/>
                <a:lumOff val="9608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412002" tIns="101600" rIns="101600" bIns="1016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 err="1"/>
            <a:t>nặng</a:t>
          </a:r>
          <a:endParaRPr lang="en-US" sz="4000" b="1" kern="1200" dirty="0"/>
        </a:p>
      </dsp:txBody>
      <dsp:txXfrm>
        <a:off x="396054" y="4831615"/>
        <a:ext cx="3479280" cy="519057"/>
      </dsp:txXfrm>
    </dsp:sp>
    <dsp:sp modelId="{83AA7D15-8BE8-4F61-B8FC-0D96277D9FFE}">
      <dsp:nvSpPr>
        <dsp:cNvPr id="0" name=""/>
        <dsp:cNvSpPr/>
      </dsp:nvSpPr>
      <dsp:spPr>
        <a:xfrm>
          <a:off x="71644" y="4766733"/>
          <a:ext cx="648821" cy="64882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4">
              <a:hueOff val="9800891"/>
              <a:satOff val="-40777"/>
              <a:lumOff val="9608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1B1510D-84A3-4424-8236-316F4BF7CC0F}">
      <dsp:nvSpPr>
        <dsp:cNvPr id="0" name=""/>
        <dsp:cNvSpPr/>
      </dsp:nvSpPr>
      <dsp:spPr>
        <a:xfrm>
          <a:off x="4294" y="1688847"/>
          <a:ext cx="1877551" cy="1126530"/>
        </a:xfrm>
        <a:prstGeom prst="roundRect">
          <a:avLst>
            <a:gd name="adj" fmla="val 10000"/>
          </a:avLst>
        </a:prstGeom>
        <a:solidFill>
          <a:schemeClr val="accent2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1. </a:t>
          </a:r>
          <a:r>
            <a:rPr lang="en-US" sz="2100" b="1" kern="1200" dirty="0" err="1"/>
            <a:t>Pronouce</a:t>
          </a:r>
          <a:r>
            <a:rPr lang="en-US" sz="2100" b="1" kern="1200" dirty="0"/>
            <a:t> the consonant</a:t>
          </a:r>
        </a:p>
      </dsp:txBody>
      <dsp:txXfrm>
        <a:off x="37289" y="1721842"/>
        <a:ext cx="1811561" cy="1060540"/>
      </dsp:txXfrm>
    </dsp:sp>
    <dsp:sp modelId="{EBDED890-3913-4145-977A-0FA59BC9496A}">
      <dsp:nvSpPr>
        <dsp:cNvPr id="0" name=""/>
        <dsp:cNvSpPr/>
      </dsp:nvSpPr>
      <dsp:spPr>
        <a:xfrm>
          <a:off x="2069600" y="2019296"/>
          <a:ext cx="398040" cy="465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shade val="9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069600" y="2112422"/>
        <a:ext cx="278628" cy="279380"/>
      </dsp:txXfrm>
    </dsp:sp>
    <dsp:sp modelId="{DAE82A28-DC0F-4154-AB11-A7BEBB4B76F2}">
      <dsp:nvSpPr>
        <dsp:cNvPr id="0" name=""/>
        <dsp:cNvSpPr/>
      </dsp:nvSpPr>
      <dsp:spPr>
        <a:xfrm>
          <a:off x="2632866" y="1688847"/>
          <a:ext cx="1877551" cy="1126530"/>
        </a:xfrm>
        <a:prstGeom prst="roundRect">
          <a:avLst>
            <a:gd name="adj" fmla="val 10000"/>
          </a:avLst>
        </a:prstGeom>
        <a:solidFill>
          <a:schemeClr val="accent2">
            <a:shade val="50000"/>
            <a:hueOff val="-295587"/>
            <a:satOff val="3892"/>
            <a:lumOff val="233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/>
            <a:t>2. Pronounce the vowel</a:t>
          </a:r>
        </a:p>
      </dsp:txBody>
      <dsp:txXfrm>
        <a:off x="2665861" y="1721842"/>
        <a:ext cx="1811561" cy="1060540"/>
      </dsp:txXfrm>
    </dsp:sp>
    <dsp:sp modelId="{547D9873-2800-4793-AA98-813C24326D0E}">
      <dsp:nvSpPr>
        <dsp:cNvPr id="0" name=""/>
        <dsp:cNvSpPr/>
      </dsp:nvSpPr>
      <dsp:spPr>
        <a:xfrm>
          <a:off x="4671590" y="2019296"/>
          <a:ext cx="341686" cy="465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shade val="90000"/>
            <a:hueOff val="-383121"/>
            <a:satOff val="273"/>
            <a:lumOff val="2140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4671590" y="2112422"/>
        <a:ext cx="239180" cy="279380"/>
      </dsp:txXfrm>
    </dsp:sp>
    <dsp:sp modelId="{2D35F9BD-530E-4962-9D65-0B045989E862}">
      <dsp:nvSpPr>
        <dsp:cNvPr id="0" name=""/>
        <dsp:cNvSpPr/>
      </dsp:nvSpPr>
      <dsp:spPr>
        <a:xfrm>
          <a:off x="5155108" y="1688847"/>
          <a:ext cx="1877551" cy="1126530"/>
        </a:xfrm>
        <a:prstGeom prst="roundRect">
          <a:avLst>
            <a:gd name="adj" fmla="val 10000"/>
          </a:avLst>
        </a:prstGeom>
        <a:solidFill>
          <a:schemeClr val="accent2">
            <a:shade val="50000"/>
            <a:hueOff val="-591173"/>
            <a:satOff val="7783"/>
            <a:lumOff val="4661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tx1"/>
              </a:solidFill>
            </a:rPr>
            <a:t>3. Pronounce the combination</a:t>
          </a:r>
        </a:p>
      </dsp:txBody>
      <dsp:txXfrm>
        <a:off x="5188103" y="1721842"/>
        <a:ext cx="1811561" cy="1060540"/>
      </dsp:txXfrm>
    </dsp:sp>
    <dsp:sp modelId="{19A36F94-71BF-48EE-BEA4-AFCD27BEF943}">
      <dsp:nvSpPr>
        <dsp:cNvPr id="0" name=""/>
        <dsp:cNvSpPr/>
      </dsp:nvSpPr>
      <dsp:spPr>
        <a:xfrm rot="1778853">
          <a:off x="7160784" y="2732398"/>
          <a:ext cx="371928" cy="465632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shade val="90000"/>
            <a:hueOff val="-383121"/>
            <a:satOff val="273"/>
            <a:lumOff val="21409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 dirty="0"/>
        </a:p>
      </dsp:txBody>
      <dsp:txXfrm>
        <a:off x="7168088" y="2797927"/>
        <a:ext cx="260350" cy="279380"/>
      </dsp:txXfrm>
    </dsp:sp>
    <dsp:sp modelId="{8F6593F9-4DBA-448F-9529-56336030FFFA}">
      <dsp:nvSpPr>
        <dsp:cNvPr id="0" name=""/>
        <dsp:cNvSpPr/>
      </dsp:nvSpPr>
      <dsp:spPr>
        <a:xfrm>
          <a:off x="7642540" y="3104637"/>
          <a:ext cx="1877551" cy="1126530"/>
        </a:xfrm>
        <a:prstGeom prst="roundRect">
          <a:avLst>
            <a:gd name="adj" fmla="val 10000"/>
          </a:avLst>
        </a:prstGeom>
        <a:solidFill>
          <a:schemeClr val="accent2">
            <a:shade val="50000"/>
            <a:hueOff val="-295587"/>
            <a:satOff val="3892"/>
            <a:lumOff val="233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 dirty="0">
              <a:solidFill>
                <a:schemeClr val="bg1"/>
              </a:solidFill>
            </a:rPr>
            <a:t>5. Pronounce the tone</a:t>
          </a:r>
        </a:p>
      </dsp:txBody>
      <dsp:txXfrm>
        <a:off x="7675535" y="3137632"/>
        <a:ext cx="1811561" cy="10605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image" Target="../media/image23.png"/><Relationship Id="rId6" Type="http://schemas.openxmlformats.org/officeDocument/2006/relationships/image" Target="../media/image28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6.png>
</file>

<file path=ppt/media/image7.png>
</file>

<file path=ppt/media/image8.png>
</file>

<file path=ppt/media/image9.jpg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28.m4a>
</file>

<file path=ppt/media/media29.m4a>
</file>

<file path=ppt/media/media30.m4a>
</file>

<file path=ppt/media/media31.m4a>
</file>

<file path=ppt/media/media32.m4a>
</file>

<file path=ppt/media/media33.m4a>
</file>

<file path=ppt/media/media34.m4a>
</file>

<file path=ppt/media/media35.m4a>
</file>

<file path=ppt/media/media36.m4a>
</file>

<file path=ppt/media/media37.m4a>
</file>

<file path=ppt/media/media38.m4a>
</file>

<file path=ppt/media/media39.m4a>
</file>

<file path=ppt/media/media4.m4a>
</file>

<file path=ppt/media/media40.m4a>
</file>

<file path=ppt/media/media41.m4a>
</file>

<file path=ppt/media/media42.m4a>
</file>

<file path=ppt/media/media43.m4a>
</file>

<file path=ppt/media/media44.m4a>
</file>

<file path=ppt/media/media45.m4a>
</file>

<file path=ppt/media/media46.m4a>
</file>

<file path=ppt/media/media47.m4a>
</file>

<file path=ppt/media/media48.m4a>
</file>

<file path=ppt/media/media49.m4a>
</file>

<file path=ppt/media/media5.m4a>
</file>

<file path=ppt/media/media50.m4a>
</file>

<file path=ppt/media/media51.m4a>
</file>

<file path=ppt/media/media52.m4a>
</file>

<file path=ppt/media/media53.m4a>
</file>

<file path=ppt/media/media54.m4a>
</file>

<file path=ppt/media/media55.m4a>
</file>

<file path=ppt/media/media56.m4a>
</file>

<file path=ppt/media/media57.m4a>
</file>

<file path=ppt/media/media58.m4a>
</file>

<file path=ppt/media/media59.m4a>
</file>

<file path=ppt/media/media6.m4a>
</file>

<file path=ppt/media/media60.m4a>
</file>

<file path=ppt/media/media61.m4a>
</file>

<file path=ppt/media/media62.m4a>
</file>

<file path=ppt/media/media63.m4a>
</file>

<file path=ppt/media/media64.m4a>
</file>

<file path=ppt/media/media65.m4a>
</file>

<file path=ppt/media/media66.m4a>
</file>

<file path=ppt/media/media67.m4a>
</file>

<file path=ppt/media/media68.m4a>
</file>

<file path=ppt/media/media69.m4a>
</file>

<file path=ppt/media/media7.m4a>
</file>

<file path=ppt/media/media70.m4a>
</file>

<file path=ppt/media/media71.m4a>
</file>

<file path=ppt/media/media72.m4a>
</file>

<file path=ppt/media/media73.m4a>
</file>

<file path=ppt/media/media74.m4a>
</file>

<file path=ppt/media/media75.m4a>
</file>

<file path=ppt/media/media76.m4a>
</file>

<file path=ppt/media/media77.m4a>
</file>

<file path=ppt/media/media78.m4a>
</file>

<file path=ppt/media/media79.m4a>
</file>

<file path=ppt/media/media8.m4a>
</file>

<file path=ppt/media/media80.m4a>
</file>

<file path=ppt/media/media81.m4a>
</file>

<file path=ppt/media/media82.m4a>
</file>

<file path=ppt/media/media83.m4a>
</file>

<file path=ppt/media/media84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BCF15-58C7-48E2-B89E-93578F0B9A6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D98511-F4AA-485C-84E2-2A00C1BD0C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04D4E1-C17D-46A0-BFE3-2A7D71AFF8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77D777-AA2D-4B80-80A5-8D7399A26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53356D-C55C-49A9-B303-50D06A1F9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08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8CD60F-C132-4678-AC94-38052A5581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6DBEA1-5EC8-4124-8ACE-9F5DA60E18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F130C6-2D74-48CC-8BE7-8EC7A1A76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3CF963-712F-4CA6-8C8A-E7A701F84B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65DF5-A4B8-461E-BAC3-2B0C1D607E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205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DF8D60-AAA1-4A55-8E82-A70A8704D5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F72E33-0E76-4CF4-8A21-73C84ECAAA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C56107-1EBA-43A5-B758-796EAE42B8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E809FA-9C0A-4E7D-8306-A129B6AFC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A59886-36B5-4FDD-84BF-84204F9B9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4966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C243FB-1FC1-4E8C-95F4-0EA3CF2718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9B0C68-D4FA-4A75-9FF9-AE975C958E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F17BF1-45B4-4EB3-AB19-6A058186B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6221E-F6CC-4602-9624-9B7B4CC29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2F3925-E28C-4C4F-BC02-5EF779F05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7480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5F0E6C-6CC5-4DC7-9501-079961B63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7A9A8B-9106-48A7-9C01-8B1141EA97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0DA53C-7E1E-4613-BF67-524DCD83B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D52E69-7536-494E-BD16-F77482E0E2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3A4495-543F-41EA-AC99-7DDE69A747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549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A600CA-BA44-438E-A420-0AA096BAA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2780D-512E-44FC-8F18-FA753132C4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6D1CA6-BAD9-4E68-8764-BC29399B5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66633C-F891-4FED-8148-51165A507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AA8309-CAAE-4DBF-B53E-343AEDC02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044809-D1B2-4369-9D33-6C9984E3E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2465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EBC98-E222-401F-8376-3FABF3121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6D4BB75-EE79-4CA1-AC69-21B017F609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FEB78-DB95-4539-8158-A0194142CB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5B641E-5C66-42B9-9A6C-274860F4CA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1EE5C49-EB5C-4962-9561-3D2DE2A4BE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9050B1C-6378-41C7-A54B-50560A5964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9C3F55-4F85-41F7-87FD-74D09779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722166-9B87-47AA-8CED-EA549361A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4772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95AF0-1CE0-4241-8E1A-495D34489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93CD1B-726D-438C-AF18-EC1A48668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9D7D57-2DBC-4F9F-9B78-F70414ED98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8AA14B-83AD-46E3-BC66-69505293C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00508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D4F062-C1E3-4485-BBF1-9D401D3310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335F53D-D362-4674-9B57-D99383753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F8AE1C-9BDF-4F3F-A322-974573BE6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873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B31EFE-09B9-4567-A06A-7F1A31655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89466-9403-4D28-9550-8232B39463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36554C6-714E-4FC3-B20F-C6A0C12CE6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C482CB-416F-4119-B732-E663B146E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00399D-79E6-47F1-BF9A-E2FB88B8B7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E97B91-B4AB-44EE-84B8-C5EFCFD23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006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4A8F1-D4F3-46FB-9CF0-74586459A9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6C5EE7-58B0-4BAA-A4DF-A4EC9B85CA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1609EA-A2C0-436D-AEAE-4B33810770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86876A-7055-465F-B3F1-BB0BC169EC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F4235-6C1C-4730-8284-196D43502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BE3C4E-78F3-444E-9F2C-C0D7B0F26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4667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B9C584B-F8D4-432E-9B84-4E7D666D2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D42ADE-EA41-4150-B8E3-19AAEC01AD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796DD-57EC-43A3-A063-20A931DE18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73BC2-AD77-4A03-B4BD-4289F944F9AD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F0FF1B-505F-4822-A76C-AA4D42BFDA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BEB2E3-13C5-4B60-8855-1F4BF5EAF4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A367C3-D289-4466-BE8E-ABF470C11B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9605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audio" Target="../media/media33.m4a"/><Relationship Id="rId13" Type="http://schemas.openxmlformats.org/officeDocument/2006/relationships/slideLayout" Target="../slideLayouts/slideLayout7.xml"/><Relationship Id="rId18" Type="http://schemas.openxmlformats.org/officeDocument/2006/relationships/diagramColors" Target="../diagrams/colors1.xml"/><Relationship Id="rId3" Type="http://schemas.microsoft.com/office/2007/relationships/media" Target="../media/media31.m4a"/><Relationship Id="rId7" Type="http://schemas.microsoft.com/office/2007/relationships/media" Target="../media/media33.m4a"/><Relationship Id="rId12" Type="http://schemas.openxmlformats.org/officeDocument/2006/relationships/audio" Target="../media/media35.m4a"/><Relationship Id="rId17" Type="http://schemas.openxmlformats.org/officeDocument/2006/relationships/diagramQuickStyle" Target="../diagrams/quickStyle1.xml"/><Relationship Id="rId2" Type="http://schemas.openxmlformats.org/officeDocument/2006/relationships/audio" Target="../media/media30.m4a"/><Relationship Id="rId16" Type="http://schemas.openxmlformats.org/officeDocument/2006/relationships/diagramLayout" Target="../diagrams/layout1.xml"/><Relationship Id="rId20" Type="http://schemas.openxmlformats.org/officeDocument/2006/relationships/image" Target="../media/image7.png"/><Relationship Id="rId1" Type="http://schemas.microsoft.com/office/2007/relationships/media" Target="../media/media30.m4a"/><Relationship Id="rId6" Type="http://schemas.openxmlformats.org/officeDocument/2006/relationships/audio" Target="../media/media32.m4a"/><Relationship Id="rId11" Type="http://schemas.microsoft.com/office/2007/relationships/media" Target="../media/media35.m4a"/><Relationship Id="rId5" Type="http://schemas.microsoft.com/office/2007/relationships/media" Target="../media/media32.m4a"/><Relationship Id="rId15" Type="http://schemas.openxmlformats.org/officeDocument/2006/relationships/diagramData" Target="../diagrams/data1.xml"/><Relationship Id="rId10" Type="http://schemas.openxmlformats.org/officeDocument/2006/relationships/audio" Target="../media/media34.m4a"/><Relationship Id="rId19" Type="http://schemas.microsoft.com/office/2007/relationships/diagramDrawing" Target="../diagrams/drawing1.xml"/><Relationship Id="rId4" Type="http://schemas.openxmlformats.org/officeDocument/2006/relationships/audio" Target="../media/media31.m4a"/><Relationship Id="rId9" Type="http://schemas.microsoft.com/office/2007/relationships/media" Target="../media/media34.m4a"/><Relationship Id="rId1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audio" Target="../media/media33.m4a"/><Relationship Id="rId13" Type="http://schemas.openxmlformats.org/officeDocument/2006/relationships/slideLayout" Target="../slideLayouts/slideLayout7.xml"/><Relationship Id="rId18" Type="http://schemas.openxmlformats.org/officeDocument/2006/relationships/diagramColors" Target="../diagrams/colors2.xml"/><Relationship Id="rId26" Type="http://schemas.openxmlformats.org/officeDocument/2006/relationships/image" Target="../media/image18.png"/><Relationship Id="rId3" Type="http://schemas.microsoft.com/office/2007/relationships/media" Target="../media/media31.m4a"/><Relationship Id="rId21" Type="http://schemas.openxmlformats.org/officeDocument/2006/relationships/image" Target="../media/image16.png"/><Relationship Id="rId7" Type="http://schemas.microsoft.com/office/2007/relationships/media" Target="../media/media33.m4a"/><Relationship Id="rId12" Type="http://schemas.openxmlformats.org/officeDocument/2006/relationships/audio" Target="../media/media35.m4a"/><Relationship Id="rId17" Type="http://schemas.openxmlformats.org/officeDocument/2006/relationships/diagramQuickStyle" Target="../diagrams/quickStyle2.xml"/><Relationship Id="rId25" Type="http://schemas.openxmlformats.org/officeDocument/2006/relationships/hyperlink" Target="https://linhng22.github.io/v.corner/group.html" TargetMode="External"/><Relationship Id="rId2" Type="http://schemas.openxmlformats.org/officeDocument/2006/relationships/audio" Target="../media/media30.m4a"/><Relationship Id="rId16" Type="http://schemas.openxmlformats.org/officeDocument/2006/relationships/diagramLayout" Target="../diagrams/layout2.xml"/><Relationship Id="rId20" Type="http://schemas.openxmlformats.org/officeDocument/2006/relationships/image" Target="../media/image7.png"/><Relationship Id="rId1" Type="http://schemas.microsoft.com/office/2007/relationships/media" Target="../media/media30.m4a"/><Relationship Id="rId6" Type="http://schemas.openxmlformats.org/officeDocument/2006/relationships/audio" Target="../media/media32.m4a"/><Relationship Id="rId11" Type="http://schemas.microsoft.com/office/2007/relationships/media" Target="../media/media35.m4a"/><Relationship Id="rId24" Type="http://schemas.openxmlformats.org/officeDocument/2006/relationships/slide" Target="slide16.xml"/><Relationship Id="rId5" Type="http://schemas.microsoft.com/office/2007/relationships/media" Target="../media/media32.m4a"/><Relationship Id="rId15" Type="http://schemas.openxmlformats.org/officeDocument/2006/relationships/diagramData" Target="../diagrams/data2.xml"/><Relationship Id="rId23" Type="http://schemas.openxmlformats.org/officeDocument/2006/relationships/slide" Target="slide13.xml"/><Relationship Id="rId10" Type="http://schemas.openxmlformats.org/officeDocument/2006/relationships/audio" Target="../media/media34.m4a"/><Relationship Id="rId19" Type="http://schemas.microsoft.com/office/2007/relationships/diagramDrawing" Target="../diagrams/drawing2.xml"/><Relationship Id="rId4" Type="http://schemas.openxmlformats.org/officeDocument/2006/relationships/audio" Target="../media/media31.m4a"/><Relationship Id="rId9" Type="http://schemas.microsoft.com/office/2007/relationships/media" Target="../media/media34.m4a"/><Relationship Id="rId14" Type="http://schemas.openxmlformats.org/officeDocument/2006/relationships/image" Target="../media/image15.png"/><Relationship Id="rId22" Type="http://schemas.openxmlformats.org/officeDocument/2006/relationships/image" Target="../media/image17.svg"/><Relationship Id="rId27" Type="http://schemas.openxmlformats.org/officeDocument/2006/relationships/image" Target="../media/image19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3" Type="http://schemas.microsoft.com/office/2007/relationships/media" Target="../media/media42.m4a"/><Relationship Id="rId18" Type="http://schemas.openxmlformats.org/officeDocument/2006/relationships/audio" Target="../media/media44.m4a"/><Relationship Id="rId26" Type="http://schemas.openxmlformats.org/officeDocument/2006/relationships/audio" Target="../media/media48.m4a"/><Relationship Id="rId3" Type="http://schemas.microsoft.com/office/2007/relationships/media" Target="../media/media37.m4a"/><Relationship Id="rId21" Type="http://schemas.microsoft.com/office/2007/relationships/media" Target="../media/media46.m4a"/><Relationship Id="rId34" Type="http://schemas.microsoft.com/office/2007/relationships/diagramDrawing" Target="../diagrams/drawing3.xml"/><Relationship Id="rId7" Type="http://schemas.microsoft.com/office/2007/relationships/media" Target="../media/media39.m4a"/><Relationship Id="rId12" Type="http://schemas.openxmlformats.org/officeDocument/2006/relationships/audio" Target="../media/media41.m4a"/><Relationship Id="rId17" Type="http://schemas.microsoft.com/office/2007/relationships/media" Target="../media/media44.m4a"/><Relationship Id="rId25" Type="http://schemas.microsoft.com/office/2007/relationships/media" Target="../media/media48.m4a"/><Relationship Id="rId33" Type="http://schemas.openxmlformats.org/officeDocument/2006/relationships/diagramColors" Target="../diagrams/colors3.xml"/><Relationship Id="rId2" Type="http://schemas.openxmlformats.org/officeDocument/2006/relationships/audio" Target="../media/media36.m4a"/><Relationship Id="rId16" Type="http://schemas.openxmlformats.org/officeDocument/2006/relationships/audio" Target="../media/media43.m4a"/><Relationship Id="rId20" Type="http://schemas.openxmlformats.org/officeDocument/2006/relationships/audio" Target="../media/media45.m4a"/><Relationship Id="rId29" Type="http://schemas.openxmlformats.org/officeDocument/2006/relationships/image" Target="../media/image22.png"/><Relationship Id="rId1" Type="http://schemas.microsoft.com/office/2007/relationships/media" Target="../media/media36.m4a"/><Relationship Id="rId6" Type="http://schemas.openxmlformats.org/officeDocument/2006/relationships/audio" Target="../media/media38.m4a"/><Relationship Id="rId11" Type="http://schemas.microsoft.com/office/2007/relationships/media" Target="../media/media41.m4a"/><Relationship Id="rId24" Type="http://schemas.openxmlformats.org/officeDocument/2006/relationships/audio" Target="../media/media47.m4a"/><Relationship Id="rId32" Type="http://schemas.openxmlformats.org/officeDocument/2006/relationships/diagramQuickStyle" Target="../diagrams/quickStyle3.xml"/><Relationship Id="rId5" Type="http://schemas.microsoft.com/office/2007/relationships/media" Target="../media/media38.m4a"/><Relationship Id="rId15" Type="http://schemas.microsoft.com/office/2007/relationships/media" Target="../media/media43.m4a"/><Relationship Id="rId23" Type="http://schemas.microsoft.com/office/2007/relationships/media" Target="../media/media47.m4a"/><Relationship Id="rId28" Type="http://schemas.openxmlformats.org/officeDocument/2006/relationships/image" Target="../media/image7.png"/><Relationship Id="rId10" Type="http://schemas.openxmlformats.org/officeDocument/2006/relationships/audio" Target="../media/media40.m4a"/><Relationship Id="rId19" Type="http://schemas.microsoft.com/office/2007/relationships/media" Target="../media/media45.m4a"/><Relationship Id="rId31" Type="http://schemas.openxmlformats.org/officeDocument/2006/relationships/diagramLayout" Target="../diagrams/layout3.xml"/><Relationship Id="rId4" Type="http://schemas.openxmlformats.org/officeDocument/2006/relationships/audio" Target="../media/media37.m4a"/><Relationship Id="rId9" Type="http://schemas.microsoft.com/office/2007/relationships/media" Target="../media/media40.m4a"/><Relationship Id="rId14" Type="http://schemas.openxmlformats.org/officeDocument/2006/relationships/audio" Target="../media/media42.m4a"/><Relationship Id="rId22" Type="http://schemas.openxmlformats.org/officeDocument/2006/relationships/audio" Target="../media/media46.m4a"/><Relationship Id="rId27" Type="http://schemas.openxmlformats.org/officeDocument/2006/relationships/slideLayout" Target="../slideLayouts/slideLayout7.xml"/><Relationship Id="rId30" Type="http://schemas.openxmlformats.org/officeDocument/2006/relationships/diagramData" Target="../diagrams/data3.xml"/><Relationship Id="rId8" Type="http://schemas.openxmlformats.org/officeDocument/2006/relationships/audio" Target="../media/media39.m4a"/></Relationships>
</file>

<file path=ppt/slides/_rels/slide17.xml.rels><?xml version="1.0" encoding="UTF-8" standalone="yes"?>
<Relationships xmlns="http://schemas.openxmlformats.org/package/2006/relationships"><Relationship Id="rId26" Type="http://schemas.microsoft.com/office/2007/relationships/media" Target="../media/media61.m4a"/><Relationship Id="rId21" Type="http://schemas.openxmlformats.org/officeDocument/2006/relationships/audio" Target="../media/media58.m4a"/><Relationship Id="rId42" Type="http://schemas.microsoft.com/office/2007/relationships/media" Target="../media/media69.m4a"/><Relationship Id="rId47" Type="http://schemas.openxmlformats.org/officeDocument/2006/relationships/audio" Target="../media/media71.m4a"/><Relationship Id="rId63" Type="http://schemas.openxmlformats.org/officeDocument/2006/relationships/audio" Target="../media/media79.m4a"/><Relationship Id="rId68" Type="http://schemas.microsoft.com/office/2007/relationships/media" Target="../media/media82.m4a"/><Relationship Id="rId16" Type="http://schemas.microsoft.com/office/2007/relationships/media" Target="../media/media56.m4a"/><Relationship Id="rId11" Type="http://schemas.openxmlformats.org/officeDocument/2006/relationships/audio" Target="../media/media53.m4a"/><Relationship Id="rId24" Type="http://schemas.microsoft.com/office/2007/relationships/media" Target="../media/media60.m4a"/><Relationship Id="rId32" Type="http://schemas.microsoft.com/office/2007/relationships/media" Target="../media/media64.m4a"/><Relationship Id="rId37" Type="http://schemas.openxmlformats.org/officeDocument/2006/relationships/audio" Target="../media/media66.m4a"/><Relationship Id="rId40" Type="http://schemas.microsoft.com/office/2007/relationships/media" Target="../media/media68.m4a"/><Relationship Id="rId45" Type="http://schemas.openxmlformats.org/officeDocument/2006/relationships/audio" Target="../media/media70.m4a"/><Relationship Id="rId53" Type="http://schemas.openxmlformats.org/officeDocument/2006/relationships/audio" Target="../media/media74.m4a"/><Relationship Id="rId58" Type="http://schemas.microsoft.com/office/2007/relationships/media" Target="../media/media77.m4a"/><Relationship Id="rId66" Type="http://schemas.microsoft.com/office/2007/relationships/media" Target="../media/media81.m4a"/><Relationship Id="rId74" Type="http://schemas.openxmlformats.org/officeDocument/2006/relationships/slideLayout" Target="../slideLayouts/slideLayout7.xml"/><Relationship Id="rId5" Type="http://schemas.openxmlformats.org/officeDocument/2006/relationships/audio" Target="../media/media50.m4a"/><Relationship Id="rId61" Type="http://schemas.openxmlformats.org/officeDocument/2006/relationships/audio" Target="../media/media78.m4a"/><Relationship Id="rId19" Type="http://schemas.openxmlformats.org/officeDocument/2006/relationships/audio" Target="../media/media57.m4a"/><Relationship Id="rId14" Type="http://schemas.microsoft.com/office/2007/relationships/media" Target="../media/media55.m4a"/><Relationship Id="rId22" Type="http://schemas.microsoft.com/office/2007/relationships/media" Target="../media/media59.m4a"/><Relationship Id="rId27" Type="http://schemas.openxmlformats.org/officeDocument/2006/relationships/audio" Target="../media/media61.m4a"/><Relationship Id="rId30" Type="http://schemas.microsoft.com/office/2007/relationships/media" Target="../media/media63.m4a"/><Relationship Id="rId35" Type="http://schemas.openxmlformats.org/officeDocument/2006/relationships/audio" Target="../media/media65.m4a"/><Relationship Id="rId43" Type="http://schemas.openxmlformats.org/officeDocument/2006/relationships/audio" Target="../media/media69.m4a"/><Relationship Id="rId48" Type="http://schemas.microsoft.com/office/2007/relationships/media" Target="../media/media72.m4a"/><Relationship Id="rId56" Type="http://schemas.microsoft.com/office/2007/relationships/media" Target="../media/media76.m4a"/><Relationship Id="rId64" Type="http://schemas.microsoft.com/office/2007/relationships/media" Target="../media/media80.m4a"/><Relationship Id="rId69" Type="http://schemas.openxmlformats.org/officeDocument/2006/relationships/audio" Target="../media/media82.m4a"/><Relationship Id="rId77" Type="http://schemas.microsoft.com/office/2007/relationships/hdphoto" Target="../media/hdphoto1.wdp"/><Relationship Id="rId8" Type="http://schemas.microsoft.com/office/2007/relationships/media" Target="../media/media52.m4a"/><Relationship Id="rId51" Type="http://schemas.openxmlformats.org/officeDocument/2006/relationships/audio" Target="../media/media73.m4a"/><Relationship Id="rId72" Type="http://schemas.microsoft.com/office/2007/relationships/media" Target="../media/media84.m4a"/><Relationship Id="rId3" Type="http://schemas.openxmlformats.org/officeDocument/2006/relationships/audio" Target="../media/media49.m4a"/><Relationship Id="rId12" Type="http://schemas.microsoft.com/office/2007/relationships/media" Target="../media/media54.m4a"/><Relationship Id="rId17" Type="http://schemas.openxmlformats.org/officeDocument/2006/relationships/audio" Target="../media/media56.m4a"/><Relationship Id="rId25" Type="http://schemas.openxmlformats.org/officeDocument/2006/relationships/audio" Target="../media/media60.m4a"/><Relationship Id="rId33" Type="http://schemas.openxmlformats.org/officeDocument/2006/relationships/audio" Target="../media/media64.m4a"/><Relationship Id="rId38" Type="http://schemas.microsoft.com/office/2007/relationships/media" Target="../media/media67.m4a"/><Relationship Id="rId46" Type="http://schemas.microsoft.com/office/2007/relationships/media" Target="../media/media71.m4a"/><Relationship Id="rId59" Type="http://schemas.openxmlformats.org/officeDocument/2006/relationships/audio" Target="../media/media77.m4a"/><Relationship Id="rId67" Type="http://schemas.openxmlformats.org/officeDocument/2006/relationships/audio" Target="../media/media81.m4a"/><Relationship Id="rId20" Type="http://schemas.microsoft.com/office/2007/relationships/media" Target="../media/media58.m4a"/><Relationship Id="rId41" Type="http://schemas.openxmlformats.org/officeDocument/2006/relationships/audio" Target="../media/media68.m4a"/><Relationship Id="rId54" Type="http://schemas.microsoft.com/office/2007/relationships/media" Target="../media/media75.m4a"/><Relationship Id="rId62" Type="http://schemas.microsoft.com/office/2007/relationships/media" Target="../media/media79.m4a"/><Relationship Id="rId70" Type="http://schemas.microsoft.com/office/2007/relationships/media" Target="../media/media83.m4a"/><Relationship Id="rId75" Type="http://schemas.openxmlformats.org/officeDocument/2006/relationships/image" Target="../media/image29.png"/><Relationship Id="rId1" Type="http://schemas.openxmlformats.org/officeDocument/2006/relationships/vmlDrawing" Target="../drawings/vmlDrawing1.vml"/><Relationship Id="rId6" Type="http://schemas.microsoft.com/office/2007/relationships/media" Target="../media/media51.m4a"/><Relationship Id="rId15" Type="http://schemas.openxmlformats.org/officeDocument/2006/relationships/audio" Target="../media/media55.m4a"/><Relationship Id="rId23" Type="http://schemas.openxmlformats.org/officeDocument/2006/relationships/audio" Target="../media/media59.m4a"/><Relationship Id="rId28" Type="http://schemas.microsoft.com/office/2007/relationships/media" Target="../media/media62.m4a"/><Relationship Id="rId36" Type="http://schemas.microsoft.com/office/2007/relationships/media" Target="../media/media66.m4a"/><Relationship Id="rId49" Type="http://schemas.openxmlformats.org/officeDocument/2006/relationships/audio" Target="../media/media72.m4a"/><Relationship Id="rId57" Type="http://schemas.openxmlformats.org/officeDocument/2006/relationships/audio" Target="../media/media76.m4a"/><Relationship Id="rId10" Type="http://schemas.microsoft.com/office/2007/relationships/media" Target="../media/media53.m4a"/><Relationship Id="rId31" Type="http://schemas.openxmlformats.org/officeDocument/2006/relationships/audio" Target="../media/media63.m4a"/><Relationship Id="rId44" Type="http://schemas.microsoft.com/office/2007/relationships/media" Target="../media/media70.m4a"/><Relationship Id="rId52" Type="http://schemas.microsoft.com/office/2007/relationships/media" Target="../media/media74.m4a"/><Relationship Id="rId60" Type="http://schemas.microsoft.com/office/2007/relationships/media" Target="../media/media78.m4a"/><Relationship Id="rId65" Type="http://schemas.openxmlformats.org/officeDocument/2006/relationships/audio" Target="../media/media80.m4a"/><Relationship Id="rId73" Type="http://schemas.openxmlformats.org/officeDocument/2006/relationships/audio" Target="../media/media84.m4a"/><Relationship Id="rId78" Type="http://schemas.openxmlformats.org/officeDocument/2006/relationships/image" Target="../media/image7.png"/><Relationship Id="rId4" Type="http://schemas.microsoft.com/office/2007/relationships/media" Target="../media/media50.m4a"/><Relationship Id="rId9" Type="http://schemas.openxmlformats.org/officeDocument/2006/relationships/audio" Target="../media/media52.m4a"/><Relationship Id="rId13" Type="http://schemas.openxmlformats.org/officeDocument/2006/relationships/audio" Target="../media/media54.m4a"/><Relationship Id="rId18" Type="http://schemas.microsoft.com/office/2007/relationships/media" Target="../media/media57.m4a"/><Relationship Id="rId39" Type="http://schemas.openxmlformats.org/officeDocument/2006/relationships/audio" Target="../media/media67.m4a"/><Relationship Id="rId34" Type="http://schemas.microsoft.com/office/2007/relationships/media" Target="../media/media65.m4a"/><Relationship Id="rId50" Type="http://schemas.microsoft.com/office/2007/relationships/media" Target="../media/media73.m4a"/><Relationship Id="rId55" Type="http://schemas.openxmlformats.org/officeDocument/2006/relationships/audio" Target="../media/media75.m4a"/><Relationship Id="rId76" Type="http://schemas.openxmlformats.org/officeDocument/2006/relationships/image" Target="../media/image30.png"/><Relationship Id="rId7" Type="http://schemas.openxmlformats.org/officeDocument/2006/relationships/audio" Target="../media/media51.m4a"/><Relationship Id="rId71" Type="http://schemas.openxmlformats.org/officeDocument/2006/relationships/audio" Target="../media/media83.m4a"/><Relationship Id="rId2" Type="http://schemas.microsoft.com/office/2007/relationships/media" Target="../media/media49.m4a"/><Relationship Id="rId29" Type="http://schemas.openxmlformats.org/officeDocument/2006/relationships/audio" Target="../media/media62.m4a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5.m4a"/><Relationship Id="rId1" Type="http://schemas.microsoft.com/office/2007/relationships/media" Target="../media/media85.m4a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3" Type="http://schemas.microsoft.com/office/2007/relationships/media" Target="../media/media7.m4a"/><Relationship Id="rId18" Type="http://schemas.openxmlformats.org/officeDocument/2006/relationships/audio" Target="../media/media9.m4a"/><Relationship Id="rId26" Type="http://schemas.openxmlformats.org/officeDocument/2006/relationships/audio" Target="../media/media13.m4a"/><Relationship Id="rId39" Type="http://schemas.microsoft.com/office/2007/relationships/media" Target="../media/media20.m4a"/><Relationship Id="rId21" Type="http://schemas.microsoft.com/office/2007/relationships/media" Target="../media/media11.m4a"/><Relationship Id="rId34" Type="http://schemas.openxmlformats.org/officeDocument/2006/relationships/audio" Target="../media/media17.m4a"/><Relationship Id="rId42" Type="http://schemas.openxmlformats.org/officeDocument/2006/relationships/audio" Target="../media/media21.m4a"/><Relationship Id="rId47" Type="http://schemas.microsoft.com/office/2007/relationships/media" Target="../media/media24.m4a"/><Relationship Id="rId50" Type="http://schemas.openxmlformats.org/officeDocument/2006/relationships/audio" Target="../media/media25.m4a"/><Relationship Id="rId55" Type="http://schemas.microsoft.com/office/2007/relationships/media" Target="../media/media28.m4a"/><Relationship Id="rId63" Type="http://schemas.microsoft.com/office/2007/relationships/hdphoto" Target="../media/hdphoto1.wdp"/><Relationship Id="rId7" Type="http://schemas.microsoft.com/office/2007/relationships/media" Target="../media/media4.m4a"/><Relationship Id="rId2" Type="http://schemas.openxmlformats.org/officeDocument/2006/relationships/audio" Target="../media/media1.m4a"/><Relationship Id="rId16" Type="http://schemas.openxmlformats.org/officeDocument/2006/relationships/audio" Target="../media/media8.m4a"/><Relationship Id="rId29" Type="http://schemas.microsoft.com/office/2007/relationships/media" Target="../media/media15.m4a"/><Relationship Id="rId11" Type="http://schemas.microsoft.com/office/2007/relationships/media" Target="../media/media6.m4a"/><Relationship Id="rId24" Type="http://schemas.openxmlformats.org/officeDocument/2006/relationships/audio" Target="../media/media12.m4a"/><Relationship Id="rId32" Type="http://schemas.openxmlformats.org/officeDocument/2006/relationships/audio" Target="../media/media16.m4a"/><Relationship Id="rId37" Type="http://schemas.microsoft.com/office/2007/relationships/media" Target="../media/media19.m4a"/><Relationship Id="rId40" Type="http://schemas.openxmlformats.org/officeDocument/2006/relationships/audio" Target="../media/media20.m4a"/><Relationship Id="rId45" Type="http://schemas.microsoft.com/office/2007/relationships/media" Target="../media/media23.m4a"/><Relationship Id="rId53" Type="http://schemas.microsoft.com/office/2007/relationships/media" Target="../media/media27.m4a"/><Relationship Id="rId58" Type="http://schemas.openxmlformats.org/officeDocument/2006/relationships/audio" Target="../media/media29.m4a"/><Relationship Id="rId5" Type="http://schemas.microsoft.com/office/2007/relationships/media" Target="../media/media3.m4a"/><Relationship Id="rId61" Type="http://schemas.openxmlformats.org/officeDocument/2006/relationships/image" Target="../media/image5.emf"/><Relationship Id="rId19" Type="http://schemas.microsoft.com/office/2007/relationships/media" Target="../media/media10.m4a"/><Relationship Id="rId14" Type="http://schemas.openxmlformats.org/officeDocument/2006/relationships/audio" Target="../media/media7.m4a"/><Relationship Id="rId22" Type="http://schemas.openxmlformats.org/officeDocument/2006/relationships/audio" Target="../media/media11.m4a"/><Relationship Id="rId27" Type="http://schemas.microsoft.com/office/2007/relationships/media" Target="../media/media14.m4a"/><Relationship Id="rId30" Type="http://schemas.openxmlformats.org/officeDocument/2006/relationships/audio" Target="../media/media15.m4a"/><Relationship Id="rId35" Type="http://schemas.microsoft.com/office/2007/relationships/media" Target="../media/media18.m4a"/><Relationship Id="rId43" Type="http://schemas.microsoft.com/office/2007/relationships/media" Target="../media/media22.m4a"/><Relationship Id="rId48" Type="http://schemas.openxmlformats.org/officeDocument/2006/relationships/audio" Target="../media/media24.m4a"/><Relationship Id="rId56" Type="http://schemas.openxmlformats.org/officeDocument/2006/relationships/audio" Target="../media/media28.m4a"/><Relationship Id="rId64" Type="http://schemas.openxmlformats.org/officeDocument/2006/relationships/image" Target="../media/image7.png"/><Relationship Id="rId8" Type="http://schemas.openxmlformats.org/officeDocument/2006/relationships/audio" Target="../media/media4.m4a"/><Relationship Id="rId51" Type="http://schemas.microsoft.com/office/2007/relationships/media" Target="../media/media26.m4a"/><Relationship Id="rId3" Type="http://schemas.microsoft.com/office/2007/relationships/media" Target="../media/media2.m4a"/><Relationship Id="rId12" Type="http://schemas.openxmlformats.org/officeDocument/2006/relationships/audio" Target="../media/media6.m4a"/><Relationship Id="rId17" Type="http://schemas.microsoft.com/office/2007/relationships/media" Target="../media/media9.m4a"/><Relationship Id="rId25" Type="http://schemas.microsoft.com/office/2007/relationships/media" Target="../media/media13.m4a"/><Relationship Id="rId33" Type="http://schemas.microsoft.com/office/2007/relationships/media" Target="../media/media17.m4a"/><Relationship Id="rId38" Type="http://schemas.openxmlformats.org/officeDocument/2006/relationships/audio" Target="../media/media19.m4a"/><Relationship Id="rId46" Type="http://schemas.openxmlformats.org/officeDocument/2006/relationships/audio" Target="../media/media23.m4a"/><Relationship Id="rId59" Type="http://schemas.openxmlformats.org/officeDocument/2006/relationships/slideLayout" Target="../slideLayouts/slideLayout2.xml"/><Relationship Id="rId20" Type="http://schemas.openxmlformats.org/officeDocument/2006/relationships/audio" Target="../media/media10.m4a"/><Relationship Id="rId41" Type="http://schemas.microsoft.com/office/2007/relationships/media" Target="../media/media21.m4a"/><Relationship Id="rId54" Type="http://schemas.openxmlformats.org/officeDocument/2006/relationships/audio" Target="../media/media27.m4a"/><Relationship Id="rId62" Type="http://schemas.openxmlformats.org/officeDocument/2006/relationships/image" Target="../media/image6.png"/><Relationship Id="rId1" Type="http://schemas.microsoft.com/office/2007/relationships/media" Target="../media/media1.m4a"/><Relationship Id="rId6" Type="http://schemas.openxmlformats.org/officeDocument/2006/relationships/audio" Target="../media/media3.m4a"/><Relationship Id="rId15" Type="http://schemas.microsoft.com/office/2007/relationships/media" Target="../media/media8.m4a"/><Relationship Id="rId23" Type="http://schemas.microsoft.com/office/2007/relationships/media" Target="../media/media12.m4a"/><Relationship Id="rId28" Type="http://schemas.openxmlformats.org/officeDocument/2006/relationships/audio" Target="../media/media14.m4a"/><Relationship Id="rId36" Type="http://schemas.openxmlformats.org/officeDocument/2006/relationships/audio" Target="../media/media18.m4a"/><Relationship Id="rId49" Type="http://schemas.microsoft.com/office/2007/relationships/media" Target="../media/media25.m4a"/><Relationship Id="rId57" Type="http://schemas.microsoft.com/office/2007/relationships/media" Target="../media/media29.m4a"/><Relationship Id="rId10" Type="http://schemas.openxmlformats.org/officeDocument/2006/relationships/audio" Target="../media/media5.m4a"/><Relationship Id="rId31" Type="http://schemas.microsoft.com/office/2007/relationships/media" Target="../media/media16.m4a"/><Relationship Id="rId44" Type="http://schemas.openxmlformats.org/officeDocument/2006/relationships/audio" Target="../media/media22.m4a"/><Relationship Id="rId52" Type="http://schemas.openxmlformats.org/officeDocument/2006/relationships/audio" Target="../media/media26.m4a"/><Relationship Id="rId60" Type="http://schemas.openxmlformats.org/officeDocument/2006/relationships/image" Target="../media/image4.emf"/><Relationship Id="rId4" Type="http://schemas.openxmlformats.org/officeDocument/2006/relationships/audio" Target="../media/media2.m4a"/><Relationship Id="rId9" Type="http://schemas.microsoft.com/office/2007/relationships/media" Target="../media/media5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audio" Target="../media/media28.m4a"/><Relationship Id="rId3" Type="http://schemas.microsoft.com/office/2007/relationships/media" Target="../media/media9.m4a"/><Relationship Id="rId7" Type="http://schemas.microsoft.com/office/2007/relationships/media" Target="../media/media28.m4a"/><Relationship Id="rId12" Type="http://schemas.openxmlformats.org/officeDocument/2006/relationships/image" Target="../media/image7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audio" Target="../media/media4.m4a"/><Relationship Id="rId11" Type="http://schemas.microsoft.com/office/2007/relationships/hdphoto" Target="../media/hdphoto1.wdp"/><Relationship Id="rId5" Type="http://schemas.microsoft.com/office/2007/relationships/media" Target="../media/media4.m4a"/><Relationship Id="rId10" Type="http://schemas.openxmlformats.org/officeDocument/2006/relationships/image" Target="../media/image8.png"/><Relationship Id="rId4" Type="http://schemas.openxmlformats.org/officeDocument/2006/relationships/audio" Target="../media/media9.m4a"/><Relationship Id="rId9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28.m4a"/><Relationship Id="rId3" Type="http://schemas.microsoft.com/office/2007/relationships/media" Target="../media/media9.m4a"/><Relationship Id="rId7" Type="http://schemas.microsoft.com/office/2007/relationships/media" Target="../media/media28.m4a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audio" Target="../media/media4.m4a"/><Relationship Id="rId5" Type="http://schemas.microsoft.com/office/2007/relationships/media" Target="../media/media4.m4a"/><Relationship Id="rId10" Type="http://schemas.openxmlformats.org/officeDocument/2006/relationships/image" Target="../media/image7.png"/><Relationship Id="rId4" Type="http://schemas.openxmlformats.org/officeDocument/2006/relationships/audio" Target="../media/media9.m4a"/><Relationship Id="rId9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44000" b="-3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34F55-C25D-450E-9B4E-A2A6DB9514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8986" y="1798635"/>
            <a:ext cx="7394027" cy="2500095"/>
          </a:xfrm>
        </p:spPr>
        <p:txBody>
          <a:bodyPr>
            <a:normAutofit/>
          </a:bodyPr>
          <a:lstStyle/>
          <a:p>
            <a:r>
              <a:rPr lang="en-US" sz="115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chemeClr val="accent1">
                    <a:lumMod val="75000"/>
                  </a:schemeClr>
                </a:solidFill>
                <a:effectLst>
                  <a:glow rad="228600">
                    <a:srgbClr val="FF99FF">
                      <a:alpha val="40000"/>
                    </a:srgbClr>
                  </a:glow>
                </a:effectLst>
                <a:latin typeface=".VnCourier New" panose="02027200000000000000" pitchFamily="18" charset="0"/>
              </a:rPr>
              <a:t>Lesson 1</a:t>
            </a:r>
            <a:endParaRPr lang="en-US" sz="5400" dirty="0">
              <a:solidFill>
                <a:schemeClr val="accent1">
                  <a:lumMod val="75000"/>
                </a:schemeClr>
              </a:solidFill>
              <a:effectLst>
                <a:glow rad="228600">
                  <a:srgbClr val="FF99FF">
                    <a:alpha val="40000"/>
                  </a:srgb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840468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1F1869-5DC4-4CE8-A939-2210BBCF6C63}"/>
              </a:ext>
            </a:extLst>
          </p:cNvPr>
          <p:cNvSpPr txBox="1">
            <a:spLocks/>
          </p:cNvSpPr>
          <p:nvPr/>
        </p:nvSpPr>
        <p:spPr>
          <a:xfrm>
            <a:off x="2128837" y="2695575"/>
            <a:ext cx="7915275" cy="114299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2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latin typeface=".VnCourier New" panose="02027200000000000000" pitchFamily="18" charset="0"/>
              </a:rPr>
              <a:t>3.1. Tones/Markings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66902A5-238B-4D45-AD06-1ADC2FD377BD}"/>
              </a:ext>
            </a:extLst>
          </p:cNvPr>
          <p:cNvSpPr/>
          <p:nvPr/>
        </p:nvSpPr>
        <p:spPr>
          <a:xfrm>
            <a:off x="142875" y="1252741"/>
            <a:ext cx="12049125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800" b="1" dirty="0">
                <a:solidFill>
                  <a:srgbClr val="7030A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To construct a total of 24 “words”, you need to learn the tone/marking system in Vietnamese. This is your very first challenge! Fighting!</a:t>
            </a:r>
            <a:endParaRPr lang="en-US" sz="2800" b="1" dirty="0">
              <a:solidFill>
                <a:srgbClr val="7030A0"/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3D6891E4-938B-4DA1-BEE9-F13E8B0A9C91}"/>
              </a:ext>
            </a:extLst>
          </p:cNvPr>
          <p:cNvSpPr/>
          <p:nvPr/>
        </p:nvSpPr>
        <p:spPr>
          <a:xfrm>
            <a:off x="1371622" y="4007655"/>
            <a:ext cx="766740" cy="766740"/>
          </a:xfrm>
          <a:prstGeom prst="ellipse">
            <a:avLst/>
          </a:prstGeom>
          <a:blipFill rotWithShape="0">
            <a:blip r:embed="rId2"/>
            <a:srcRect/>
            <a:stretch>
              <a:fillRect l="-6000" r="-6000"/>
            </a:stretch>
          </a:blipFill>
        </p:spPr>
        <p:style>
          <a:lnRef idx="1">
            <a:schemeClr val="accent4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866FCC9C-3E45-44C8-9B0A-4FFA99FF533D}"/>
              </a:ext>
            </a:extLst>
          </p:cNvPr>
          <p:cNvSpPr/>
          <p:nvPr/>
        </p:nvSpPr>
        <p:spPr>
          <a:xfrm>
            <a:off x="2759880" y="4007655"/>
            <a:ext cx="766740" cy="766740"/>
          </a:xfrm>
          <a:prstGeom prst="ellipse">
            <a:avLst/>
          </a:prstGeom>
        </p:spPr>
        <p:style>
          <a:lnRef idx="1">
            <a:schemeClr val="accent4">
              <a:hueOff val="1960178"/>
              <a:satOff val="-8155"/>
              <a:lumOff val="1922"/>
              <a:alphaOff val="0"/>
            </a:schemeClr>
          </a:lnRef>
          <a:fillRef idx="1">
            <a:schemeClr val="lt1">
              <a:hueOff val="0"/>
              <a:satOff val="0"/>
              <a:lumOff val="0"/>
              <a:alphaOff val="0"/>
            </a:schemeClr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7F814B-AFFC-4459-92C6-AB0CC392459F}"/>
              </a:ext>
            </a:extLst>
          </p:cNvPr>
          <p:cNvSpPr/>
          <p:nvPr/>
        </p:nvSpPr>
        <p:spPr>
          <a:xfrm>
            <a:off x="4445805" y="4007655"/>
            <a:ext cx="766740" cy="766740"/>
          </a:xfrm>
          <a:prstGeom prst="ellipse">
            <a:avLst/>
          </a:prstGeom>
          <a:blipFill rotWithShape="0">
            <a:blip r:embed="rId3"/>
            <a:srcRect/>
            <a:stretch>
              <a:fillRect t="-2000" b="-2000"/>
            </a:stretch>
          </a:blipFill>
        </p:spPr>
        <p:style>
          <a:lnRef idx="1">
            <a:schemeClr val="accent4">
              <a:hueOff val="3920356"/>
              <a:satOff val="-16311"/>
              <a:lumOff val="3843"/>
              <a:alphaOff val="0"/>
            </a:schemeClr>
          </a:lnRef>
          <a:fillRef idx="1">
            <a:scrgbClr r="0" g="0" b="0"/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DDC2541-EBCC-4F24-9FAE-21EBC8EC7C97}"/>
              </a:ext>
            </a:extLst>
          </p:cNvPr>
          <p:cNvSpPr/>
          <p:nvPr/>
        </p:nvSpPr>
        <p:spPr>
          <a:xfrm>
            <a:off x="6212717" y="4007655"/>
            <a:ext cx="766740" cy="766740"/>
          </a:xfrm>
          <a:prstGeom prst="ellipse">
            <a:avLst/>
          </a:prstGeom>
          <a:blipFill rotWithShape="0">
            <a:blip r:embed="rId4"/>
            <a:srcRect/>
            <a:stretch>
              <a:fillRect l="-5000" r="-5000"/>
            </a:stretch>
          </a:blipFill>
        </p:spPr>
        <p:style>
          <a:lnRef idx="1">
            <a:schemeClr val="accent4">
              <a:hueOff val="5880535"/>
              <a:satOff val="-24466"/>
              <a:lumOff val="5765"/>
              <a:alphaOff val="0"/>
            </a:schemeClr>
          </a:lnRef>
          <a:fillRef idx="1">
            <a:scrgbClr r="0" g="0" b="0"/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0F89D7A-52F5-4D1F-9D9F-8D0E048658BA}"/>
              </a:ext>
            </a:extLst>
          </p:cNvPr>
          <p:cNvSpPr/>
          <p:nvPr/>
        </p:nvSpPr>
        <p:spPr>
          <a:xfrm>
            <a:off x="8282012" y="4007655"/>
            <a:ext cx="766740" cy="766740"/>
          </a:xfrm>
          <a:prstGeom prst="ellipse">
            <a:avLst/>
          </a:prstGeom>
          <a:blipFill rotWithShape="0">
            <a:blip r:embed="rId5"/>
            <a:srcRect/>
            <a:stretch>
              <a:fillRect l="-12000" r="-12000"/>
            </a:stretch>
          </a:blipFill>
        </p:spPr>
        <p:style>
          <a:lnRef idx="1">
            <a:schemeClr val="accent4">
              <a:hueOff val="7840713"/>
              <a:satOff val="-32622"/>
              <a:lumOff val="7686"/>
              <a:alphaOff val="0"/>
            </a:schemeClr>
          </a:lnRef>
          <a:fillRef idx="1">
            <a:scrgbClr r="0" g="0" b="0"/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0AE5525-F942-4D94-AF1F-9D766A953083}"/>
              </a:ext>
            </a:extLst>
          </p:cNvPr>
          <p:cNvSpPr/>
          <p:nvPr/>
        </p:nvSpPr>
        <p:spPr>
          <a:xfrm>
            <a:off x="10084629" y="4007655"/>
            <a:ext cx="766740" cy="766740"/>
          </a:xfrm>
          <a:prstGeom prst="ellipse">
            <a:avLst/>
          </a:prstGeom>
          <a:blipFill rotWithShape="0">
            <a:blip r:embed="rId6"/>
            <a:srcRect/>
            <a:stretch>
              <a:fillRect l="-16000" r="-16000"/>
            </a:stretch>
          </a:blipFill>
        </p:spPr>
        <p:style>
          <a:lnRef idx="1">
            <a:schemeClr val="accent4">
              <a:hueOff val="9800891"/>
              <a:satOff val="-40777"/>
              <a:lumOff val="9608"/>
              <a:alphaOff val="0"/>
            </a:schemeClr>
          </a:lnRef>
          <a:fillRef idx="1">
            <a:scrgbClr r="0" g="0" b="0"/>
          </a:fillRef>
          <a:effectRef idx="2">
            <a:schemeClr val="lt1"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</p:spTree>
    <p:extLst>
      <p:ext uri="{BB962C8B-B14F-4D97-AF65-F5344CB8AC3E}">
        <p14:creationId xmlns:p14="http://schemas.microsoft.com/office/powerpoint/2010/main" val="68152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68859CE-BF8D-4C9B-91AE-679FB4AA8CE7}"/>
              </a:ext>
            </a:extLst>
          </p:cNvPr>
          <p:cNvPicPr/>
          <p:nvPr/>
        </p:nvPicPr>
        <p:blipFill>
          <a:blip r:embed="rId14"/>
          <a:stretch>
            <a:fillRect/>
          </a:stretch>
        </p:blipFill>
        <p:spPr>
          <a:xfrm>
            <a:off x="7830191" y="704849"/>
            <a:ext cx="4241800" cy="574357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949865B-63DE-4A36-A82A-85471AD27E03}"/>
              </a:ext>
            </a:extLst>
          </p:cNvPr>
          <p:cNvSpPr/>
          <p:nvPr/>
        </p:nvSpPr>
        <p:spPr>
          <a:xfrm>
            <a:off x="8498802" y="6448423"/>
            <a:ext cx="2904578" cy="374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Figure 2. Tonal differences</a:t>
            </a:r>
            <a:endParaRPr lang="en-US" sz="16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graphicFrame>
        <p:nvGraphicFramePr>
          <p:cNvPr id="10" name="Diagram 9">
            <a:extLst>
              <a:ext uri="{FF2B5EF4-FFF2-40B4-BE49-F238E27FC236}">
                <a16:creationId xmlns:a16="http://schemas.microsoft.com/office/drawing/2014/main" id="{E5C5969B-59DB-423D-8ABB-BD8850EE687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40387753"/>
              </p:ext>
            </p:extLst>
          </p:nvPr>
        </p:nvGraphicFramePr>
        <p:xfrm>
          <a:off x="1381125" y="812631"/>
          <a:ext cx="6506215" cy="582629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5" r:lo="rId16" r:qs="rId17" r:cs="rId18"/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50023955-D8B2-4E5A-862E-23C0C9ACCB4E}"/>
              </a:ext>
            </a:extLst>
          </p:cNvPr>
          <p:cNvSpPr/>
          <p:nvPr/>
        </p:nvSpPr>
        <p:spPr>
          <a:xfrm>
            <a:off x="-181460" y="1991388"/>
            <a:ext cx="2505075" cy="366254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>
                <a:rot lat="0" lon="0" rev="0"/>
              </a:camera>
              <a:lightRig rig="threePt" dir="t"/>
            </a:scene3d>
          </a:bodyPr>
          <a:lstStyle/>
          <a:p>
            <a:pPr algn="ctr"/>
            <a:r>
              <a:rPr lang="en-US" sz="4000" dirty="0">
                <a:ln w="0"/>
                <a:solidFill>
                  <a:srgbClr val="7030A0"/>
                </a:solidFill>
              </a:rPr>
              <a:t>6 tones </a:t>
            </a:r>
          </a:p>
          <a:p>
            <a:pPr algn="ctr"/>
            <a:r>
              <a:rPr lang="en-US" sz="4000" dirty="0">
                <a:ln w="0"/>
                <a:solidFill>
                  <a:srgbClr val="7030A0"/>
                </a:solidFill>
              </a:rPr>
              <a:t>or </a:t>
            </a:r>
          </a:p>
          <a:p>
            <a:pPr algn="ctr"/>
            <a:r>
              <a:rPr lang="en-US" sz="4000" dirty="0">
                <a:ln w="0"/>
                <a:solidFill>
                  <a:srgbClr val="7030A0"/>
                </a:solidFill>
              </a:rPr>
              <a:t>markings</a:t>
            </a:r>
          </a:p>
          <a:p>
            <a:pPr algn="ctr"/>
            <a:r>
              <a:rPr lang="en-US" sz="2400" dirty="0">
                <a:ln w="0"/>
              </a:rPr>
              <a:t>Position: </a:t>
            </a:r>
            <a:r>
              <a:rPr lang="en-US" sz="2400" b="1" u="sng" dirty="0">
                <a:ln w="0"/>
              </a:rPr>
              <a:t>over/under a vowel</a:t>
            </a:r>
            <a:endParaRPr lang="en-US" sz="3600" b="1" u="sng" dirty="0">
              <a:ln w="0"/>
            </a:endParaRPr>
          </a:p>
          <a:p>
            <a:pPr algn="ctr"/>
            <a:endParaRPr lang="en-US" sz="4000" dirty="0">
              <a:ln w="0"/>
              <a:solidFill>
                <a:srgbClr val="7030A0"/>
              </a:solidFill>
            </a:endParaRPr>
          </a:p>
        </p:txBody>
      </p:sp>
      <p:pic>
        <p:nvPicPr>
          <p:cNvPr id="13" name="sắc">
            <a:hlinkClick r:id="" action="ppaction://media"/>
            <a:extLst>
              <a:ext uri="{FF2B5EF4-FFF2-40B4-BE49-F238E27FC236}">
                <a16:creationId xmlns:a16="http://schemas.microsoft.com/office/drawing/2014/main" id="{F3A20E79-2259-4D40-996F-FF4B68AC08A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0">
            <a:biLevel thresh="75000"/>
          </a:blip>
          <a:stretch>
            <a:fillRect/>
          </a:stretch>
        </p:blipFill>
        <p:spPr>
          <a:xfrm>
            <a:off x="7218730" y="1276349"/>
            <a:ext cx="406400" cy="406400"/>
          </a:xfrm>
          <a:prstGeom prst="rect">
            <a:avLst/>
          </a:prstGeom>
        </p:spPr>
      </p:pic>
      <p:pic>
        <p:nvPicPr>
          <p:cNvPr id="14" name="ngang">
            <a:hlinkClick r:id="" action="ppaction://media"/>
            <a:extLst>
              <a:ext uri="{FF2B5EF4-FFF2-40B4-BE49-F238E27FC236}">
                <a16:creationId xmlns:a16="http://schemas.microsoft.com/office/drawing/2014/main" id="{08454B42-FF66-4DDC-BFD6-1D2AF54F6B87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0">
            <a:biLevel thresh="75000"/>
          </a:blip>
          <a:stretch>
            <a:fillRect/>
          </a:stretch>
        </p:blipFill>
        <p:spPr>
          <a:xfrm>
            <a:off x="7218730" y="2146467"/>
            <a:ext cx="406400" cy="406400"/>
          </a:xfrm>
          <a:prstGeom prst="rect">
            <a:avLst/>
          </a:prstGeom>
        </p:spPr>
      </p:pic>
      <p:pic>
        <p:nvPicPr>
          <p:cNvPr id="15" name="hỏi">
            <a:hlinkClick r:id="" action="ppaction://media"/>
            <a:extLst>
              <a:ext uri="{FF2B5EF4-FFF2-40B4-BE49-F238E27FC236}">
                <a16:creationId xmlns:a16="http://schemas.microsoft.com/office/drawing/2014/main" id="{EAF59DC2-D468-4875-A6F2-3E454847183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0">
            <a:biLevel thresh="75000"/>
          </a:blip>
          <a:stretch>
            <a:fillRect/>
          </a:stretch>
        </p:blipFill>
        <p:spPr>
          <a:xfrm>
            <a:off x="7218730" y="3065461"/>
            <a:ext cx="406400" cy="406400"/>
          </a:xfrm>
          <a:prstGeom prst="rect">
            <a:avLst/>
          </a:prstGeom>
        </p:spPr>
      </p:pic>
      <p:pic>
        <p:nvPicPr>
          <p:cNvPr id="16" name="ngã">
            <a:hlinkClick r:id="" action="ppaction://media"/>
            <a:extLst>
              <a:ext uri="{FF2B5EF4-FFF2-40B4-BE49-F238E27FC236}">
                <a16:creationId xmlns:a16="http://schemas.microsoft.com/office/drawing/2014/main" id="{E0EB4314-A29D-4741-94EB-A277DFEB6C7B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0">
            <a:biLevel thresh="75000"/>
          </a:blip>
          <a:stretch>
            <a:fillRect/>
          </a:stretch>
        </p:blipFill>
        <p:spPr>
          <a:xfrm>
            <a:off x="7218730" y="4036176"/>
            <a:ext cx="406400" cy="406400"/>
          </a:xfrm>
          <a:prstGeom prst="rect">
            <a:avLst/>
          </a:prstGeom>
        </p:spPr>
      </p:pic>
      <p:pic>
        <p:nvPicPr>
          <p:cNvPr id="17" name="huyền">
            <a:hlinkClick r:id="" action="ppaction://media"/>
            <a:extLst>
              <a:ext uri="{FF2B5EF4-FFF2-40B4-BE49-F238E27FC236}">
                <a16:creationId xmlns:a16="http://schemas.microsoft.com/office/drawing/2014/main" id="{B66EDCBA-FC6F-41FD-818D-50F461D534E3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0">
            <a:biLevel thresh="75000"/>
          </a:blip>
          <a:stretch>
            <a:fillRect/>
          </a:stretch>
        </p:blipFill>
        <p:spPr>
          <a:xfrm>
            <a:off x="7218730" y="4941135"/>
            <a:ext cx="406400" cy="406400"/>
          </a:xfrm>
          <a:prstGeom prst="rect">
            <a:avLst/>
          </a:prstGeom>
        </p:spPr>
      </p:pic>
      <p:pic>
        <p:nvPicPr>
          <p:cNvPr id="18" name="nặng">
            <a:hlinkClick r:id="" action="ppaction://media"/>
            <a:extLst>
              <a:ext uri="{FF2B5EF4-FFF2-40B4-BE49-F238E27FC236}">
                <a16:creationId xmlns:a16="http://schemas.microsoft.com/office/drawing/2014/main" id="{F617D622-904B-49C9-A647-B8F7668A83E7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0">
            <a:biLevel thresh="75000"/>
          </a:blip>
          <a:stretch>
            <a:fillRect/>
          </a:stretch>
        </p:blipFill>
        <p:spPr>
          <a:xfrm>
            <a:off x="7218729" y="5842169"/>
            <a:ext cx="406400" cy="406400"/>
          </a:xfrm>
          <a:prstGeom prst="rect">
            <a:avLst/>
          </a:prstGeom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FC5CD048-8303-4BE3-9D97-EB7FC5E61A14}"/>
              </a:ext>
            </a:extLst>
          </p:cNvPr>
          <p:cNvSpPr/>
          <p:nvPr/>
        </p:nvSpPr>
        <p:spPr>
          <a:xfrm rot="3501055">
            <a:off x="981629" y="695294"/>
            <a:ext cx="798993" cy="23593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72618B20-BB9F-4E53-9027-1D580157691C}"/>
              </a:ext>
            </a:extLst>
          </p:cNvPr>
          <p:cNvSpPr/>
          <p:nvPr/>
        </p:nvSpPr>
        <p:spPr>
          <a:xfrm rot="5400000">
            <a:off x="2431637" y="659987"/>
            <a:ext cx="640875" cy="248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C7E2AEAF-8A58-452C-BFA9-828FF86BDDC6}"/>
              </a:ext>
            </a:extLst>
          </p:cNvPr>
          <p:cNvSpPr/>
          <p:nvPr/>
        </p:nvSpPr>
        <p:spPr>
          <a:xfrm rot="5400000">
            <a:off x="4217433" y="672518"/>
            <a:ext cx="640875" cy="24895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24DD53B5-4407-476D-A2C0-AA2B8AAA4CA7}"/>
              </a:ext>
            </a:extLst>
          </p:cNvPr>
          <p:cNvSpPr/>
          <p:nvPr/>
        </p:nvSpPr>
        <p:spPr>
          <a:xfrm rot="2968852">
            <a:off x="6394857" y="661368"/>
            <a:ext cx="1062330" cy="29847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0" name="Table 20">
            <a:extLst>
              <a:ext uri="{FF2B5EF4-FFF2-40B4-BE49-F238E27FC236}">
                <a16:creationId xmlns:a16="http://schemas.microsoft.com/office/drawing/2014/main" id="{A2987909-3C97-47A9-90E3-349B8FC5BA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51021043"/>
              </p:ext>
            </p:extLst>
          </p:nvPr>
        </p:nvGraphicFramePr>
        <p:xfrm>
          <a:off x="0" y="9467"/>
          <a:ext cx="12192000" cy="485773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790700">
                  <a:extLst>
                    <a:ext uri="{9D8B030D-6E8A-4147-A177-3AD203B41FA5}">
                      <a16:colId xmlns:a16="http://schemas.microsoft.com/office/drawing/2014/main" val="2151106403"/>
                    </a:ext>
                  </a:extLst>
                </a:gridCol>
                <a:gridCol w="2019300">
                  <a:extLst>
                    <a:ext uri="{9D8B030D-6E8A-4147-A177-3AD203B41FA5}">
                      <a16:colId xmlns:a16="http://schemas.microsoft.com/office/drawing/2014/main" val="2927704520"/>
                    </a:ext>
                  </a:extLst>
                </a:gridCol>
                <a:gridCol w="1695450">
                  <a:extLst>
                    <a:ext uri="{9D8B030D-6E8A-4147-A177-3AD203B41FA5}">
                      <a16:colId xmlns:a16="http://schemas.microsoft.com/office/drawing/2014/main" val="3950334991"/>
                    </a:ext>
                  </a:extLst>
                </a:gridCol>
                <a:gridCol w="2295525">
                  <a:extLst>
                    <a:ext uri="{9D8B030D-6E8A-4147-A177-3AD203B41FA5}">
                      <a16:colId xmlns:a16="http://schemas.microsoft.com/office/drawing/2014/main" val="719343028"/>
                    </a:ext>
                  </a:extLst>
                </a:gridCol>
                <a:gridCol w="2171700">
                  <a:extLst>
                    <a:ext uri="{9D8B030D-6E8A-4147-A177-3AD203B41FA5}">
                      <a16:colId xmlns:a16="http://schemas.microsoft.com/office/drawing/2014/main" val="4084497987"/>
                    </a:ext>
                  </a:extLst>
                </a:gridCol>
                <a:gridCol w="2219325">
                  <a:extLst>
                    <a:ext uri="{9D8B030D-6E8A-4147-A177-3AD203B41FA5}">
                      <a16:colId xmlns:a16="http://schemas.microsoft.com/office/drawing/2014/main" val="1927647056"/>
                    </a:ext>
                  </a:extLst>
                </a:gridCol>
              </a:tblGrid>
              <a:tr h="485773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How it’s marked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Vietnamese 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English 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How to say its name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Pitch characteristic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How sound looks like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254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702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99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9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13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494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19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2099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25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seq concurrent="1" nextAc="seek">
              <p:cTn id="26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7" fill="hold">
                      <p:stCondLst>
                        <p:cond delay="0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90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31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32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3" fill="hold">
                      <p:stCondLst>
                        <p:cond delay="0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 dur="11269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3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847EBBAD-60EF-432B-B067-E63D678A6633}"/>
              </a:ext>
            </a:extLst>
          </p:cNvPr>
          <p:cNvGrpSpPr/>
          <p:nvPr/>
        </p:nvGrpSpPr>
        <p:grpSpPr>
          <a:xfrm>
            <a:off x="6577781" y="1137755"/>
            <a:ext cx="5509371" cy="6290346"/>
            <a:chOff x="4886010" y="767867"/>
            <a:chExt cx="7157405" cy="693350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97B9BC7-8801-49F4-BCC6-38B89DA8CCD3}"/>
                </a:ext>
              </a:extLst>
            </p:cNvPr>
            <p:cNvPicPr/>
            <p:nvPr/>
          </p:nvPicPr>
          <p:blipFill rotWithShape="1">
            <a:blip r:embed="rId14"/>
            <a:srcRect l="49835" t="4644"/>
            <a:stretch/>
          </p:blipFill>
          <p:spPr>
            <a:xfrm>
              <a:off x="9915524" y="1561912"/>
              <a:ext cx="2127891" cy="5345414"/>
            </a:xfrm>
            <a:prstGeom prst="rect">
              <a:avLst/>
            </a:prstGeom>
          </p:spPr>
        </p:pic>
        <p:graphicFrame>
          <p:nvGraphicFramePr>
            <p:cNvPr id="3" name="Diagram 2">
              <a:extLst>
                <a:ext uri="{FF2B5EF4-FFF2-40B4-BE49-F238E27FC236}">
                  <a16:creationId xmlns:a16="http://schemas.microsoft.com/office/drawing/2014/main" id="{1D4755D4-A6B1-434A-9843-DFB1BDBC4FDB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3417154896"/>
                </p:ext>
              </p:extLst>
            </p:nvPr>
          </p:nvGraphicFramePr>
          <p:xfrm>
            <a:off x="4886010" y="767867"/>
            <a:ext cx="5124044" cy="6933504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15" r:lo="rId16" r:qs="rId17" r:cs="rId18"/>
            </a:graphicData>
          </a:graphic>
        </p:graphicFrame>
        <p:pic>
          <p:nvPicPr>
            <p:cNvPr id="4" name="sắc">
              <a:hlinkClick r:id="" action="ppaction://media"/>
              <a:extLst>
                <a:ext uri="{FF2B5EF4-FFF2-40B4-BE49-F238E27FC236}">
                  <a16:creationId xmlns:a16="http://schemas.microsoft.com/office/drawing/2014/main" id="{40699E5F-C107-4B11-AC51-7AE6759EC30F}"/>
                </a:ext>
              </a:extLst>
            </p:cNvPr>
            <p:cNvPicPr>
              <a:picLocks noChangeAspect="1"/>
            </p:cNvPicPr>
            <p:nvPr>
              <a:audi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20">
              <a:biLevel thresh="75000"/>
            </a:blip>
            <a:stretch>
              <a:fillRect/>
            </a:stretch>
          </p:blipFill>
          <p:spPr>
            <a:xfrm>
              <a:off x="9296626" y="1835678"/>
              <a:ext cx="406400" cy="406400"/>
            </a:xfrm>
            <a:prstGeom prst="rect">
              <a:avLst/>
            </a:prstGeom>
          </p:spPr>
        </p:pic>
        <p:pic>
          <p:nvPicPr>
            <p:cNvPr id="5" name="ngang">
              <a:hlinkClick r:id="" action="ppaction://media"/>
              <a:extLst>
                <a:ext uri="{FF2B5EF4-FFF2-40B4-BE49-F238E27FC236}">
                  <a16:creationId xmlns:a16="http://schemas.microsoft.com/office/drawing/2014/main" id="{73345211-1EA1-4885-A67E-009B8B386786}"/>
                </a:ext>
              </a:extLst>
            </p:cNvPr>
            <p:cNvPicPr>
              <a:picLocks noChangeAspect="1"/>
            </p:cNvPicPr>
            <p:nvPr>
              <a:audi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>
            <a:blip r:embed="rId20">
              <a:biLevel thresh="75000"/>
            </a:blip>
            <a:stretch>
              <a:fillRect/>
            </a:stretch>
          </p:blipFill>
          <p:spPr>
            <a:xfrm>
              <a:off x="9296626" y="2742593"/>
              <a:ext cx="406400" cy="406400"/>
            </a:xfrm>
            <a:prstGeom prst="rect">
              <a:avLst/>
            </a:prstGeom>
          </p:spPr>
        </p:pic>
        <p:pic>
          <p:nvPicPr>
            <p:cNvPr id="6" name="hỏi">
              <a:hlinkClick r:id="" action="ppaction://media"/>
              <a:extLst>
                <a:ext uri="{FF2B5EF4-FFF2-40B4-BE49-F238E27FC236}">
                  <a16:creationId xmlns:a16="http://schemas.microsoft.com/office/drawing/2014/main" id="{F0181E08-09B3-4279-89B8-C5C184E39186}"/>
                </a:ext>
              </a:extLst>
            </p:cNvPr>
            <p:cNvPicPr>
              <a:picLocks noChangeAspect="1"/>
            </p:cNvPicPr>
            <p:nvPr>
              <a:audioFile r:link="rId6"/>
              <p:extLst>
                <p:ext uri="{DAA4B4D4-6D71-4841-9C94-3DE7FCFB9230}">
                  <p14:media xmlns:p14="http://schemas.microsoft.com/office/powerpoint/2010/main" r:embed="rId5"/>
                </p:ext>
              </p:extLst>
            </p:nvPr>
          </p:nvPicPr>
          <p:blipFill>
            <a:blip r:embed="rId20">
              <a:biLevel thresh="75000"/>
            </a:blip>
            <a:stretch>
              <a:fillRect/>
            </a:stretch>
          </p:blipFill>
          <p:spPr>
            <a:xfrm>
              <a:off x="9296626" y="3643627"/>
              <a:ext cx="406400" cy="406400"/>
            </a:xfrm>
            <a:prstGeom prst="rect">
              <a:avLst/>
            </a:prstGeom>
          </p:spPr>
        </p:pic>
        <p:pic>
          <p:nvPicPr>
            <p:cNvPr id="7" name="ngã">
              <a:hlinkClick r:id="" action="ppaction://media"/>
              <a:extLst>
                <a:ext uri="{FF2B5EF4-FFF2-40B4-BE49-F238E27FC236}">
                  <a16:creationId xmlns:a16="http://schemas.microsoft.com/office/drawing/2014/main" id="{56A5E5BF-22C4-4DC0-B34D-844CE4C00104}"/>
                </a:ext>
              </a:extLst>
            </p:cNvPr>
            <p:cNvPicPr>
              <a:picLocks noChangeAspect="1"/>
            </p:cNvPicPr>
            <p:nvPr>
              <a:audioFile r:link="rId8"/>
              <p:extLst>
                <p:ext uri="{DAA4B4D4-6D71-4841-9C94-3DE7FCFB9230}">
                  <p14:media xmlns:p14="http://schemas.microsoft.com/office/powerpoint/2010/main" r:embed="rId7"/>
                </p:ext>
              </p:extLst>
            </p:nvPr>
          </p:nvPicPr>
          <p:blipFill>
            <a:blip r:embed="rId20">
              <a:biLevel thresh="75000"/>
            </a:blip>
            <a:stretch>
              <a:fillRect/>
            </a:stretch>
          </p:blipFill>
          <p:spPr>
            <a:xfrm>
              <a:off x="9299241" y="4425446"/>
              <a:ext cx="406400" cy="406400"/>
            </a:xfrm>
            <a:prstGeom prst="rect">
              <a:avLst/>
            </a:prstGeom>
          </p:spPr>
        </p:pic>
        <p:pic>
          <p:nvPicPr>
            <p:cNvPr id="8" name="huyền">
              <a:hlinkClick r:id="" action="ppaction://media"/>
              <a:extLst>
                <a:ext uri="{FF2B5EF4-FFF2-40B4-BE49-F238E27FC236}">
                  <a16:creationId xmlns:a16="http://schemas.microsoft.com/office/drawing/2014/main" id="{8CFCADED-0430-4B03-8AF2-163DD7AE64E5}"/>
                </a:ext>
              </a:extLst>
            </p:cNvPr>
            <p:cNvPicPr>
              <a:picLocks noChangeAspect="1"/>
            </p:cNvPicPr>
            <p:nvPr>
              <a:audioFile r:link="rId10"/>
              <p:extLst>
                <p:ext uri="{DAA4B4D4-6D71-4841-9C94-3DE7FCFB9230}">
                  <p14:media xmlns:p14="http://schemas.microsoft.com/office/powerpoint/2010/main" r:embed="rId9"/>
                </p:ext>
              </p:extLst>
            </p:nvPr>
          </p:nvPicPr>
          <p:blipFill>
            <a:blip r:embed="rId20">
              <a:biLevel thresh="75000"/>
            </a:blip>
            <a:stretch>
              <a:fillRect/>
            </a:stretch>
          </p:blipFill>
          <p:spPr>
            <a:xfrm>
              <a:off x="9299242" y="5351036"/>
              <a:ext cx="406400" cy="406400"/>
            </a:xfrm>
            <a:prstGeom prst="rect">
              <a:avLst/>
            </a:prstGeom>
          </p:spPr>
        </p:pic>
        <p:pic>
          <p:nvPicPr>
            <p:cNvPr id="9" name="nặng">
              <a:hlinkClick r:id="" action="ppaction://media"/>
              <a:extLst>
                <a:ext uri="{FF2B5EF4-FFF2-40B4-BE49-F238E27FC236}">
                  <a16:creationId xmlns:a16="http://schemas.microsoft.com/office/drawing/2014/main" id="{FDD48130-8EEF-429B-8686-F47D2553B294}"/>
                </a:ext>
              </a:extLst>
            </p:cNvPr>
            <p:cNvPicPr>
              <a:picLocks noChangeAspect="1"/>
            </p:cNvPicPr>
            <p:nvPr>
              <a:audioFile r:link="rId12"/>
              <p:extLst>
                <p:ext uri="{DAA4B4D4-6D71-4841-9C94-3DE7FCFB9230}">
                  <p14:media xmlns:p14="http://schemas.microsoft.com/office/powerpoint/2010/main" r:embed="rId11"/>
                </p:ext>
              </p:extLst>
            </p:nvPr>
          </p:nvPicPr>
          <p:blipFill>
            <a:blip r:embed="rId20">
              <a:biLevel thresh="75000"/>
            </a:blip>
            <a:stretch>
              <a:fillRect/>
            </a:stretch>
          </p:blipFill>
          <p:spPr>
            <a:xfrm>
              <a:off x="9299241" y="6252071"/>
              <a:ext cx="406400" cy="406400"/>
            </a:xfrm>
            <a:prstGeom prst="rect">
              <a:avLst/>
            </a:prstGeom>
          </p:spPr>
        </p:pic>
      </p:grpSp>
      <p:pic>
        <p:nvPicPr>
          <p:cNvPr id="14" name="Graphic 13" descr="Puzzle">
            <a:extLst>
              <a:ext uri="{FF2B5EF4-FFF2-40B4-BE49-F238E27FC236}">
                <a16:creationId xmlns:a16="http://schemas.microsoft.com/office/drawing/2014/main" id="{E795A90D-3523-4628-B2B5-E3321C56B99B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888015" y="3104111"/>
            <a:ext cx="645510" cy="645510"/>
          </a:xfrm>
          <a:prstGeom prst="rect">
            <a:avLst/>
          </a:prstGeom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3261F4A-E9E5-43D9-A888-644011F561EA}"/>
              </a:ext>
            </a:extLst>
          </p:cNvPr>
          <p:cNvSpPr/>
          <p:nvPr/>
        </p:nvSpPr>
        <p:spPr>
          <a:xfrm>
            <a:off x="142875" y="3308547"/>
            <a:ext cx="5857875" cy="138499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Let’s do a mini test!</a:t>
            </a:r>
          </a:p>
          <a:p>
            <a:pPr algn="ctr"/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</a:t>
            </a:r>
            <a:r>
              <a:rPr lang="en-US" sz="2800" dirty="0">
                <a:solidFill>
                  <a:srgbClr val="CC00CC"/>
                </a:solidFill>
                <a:latin typeface="Cooper Black" panose="0208090404030B020404" pitchFamily="18" charset="0"/>
                <a:cs typeface="Times New Roman" panose="02020603050405020304" pitchFamily="18" charset="0"/>
              </a:rPr>
              <a:t>Start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begin the test or </a:t>
            </a:r>
            <a:r>
              <a:rPr lang="en-US" sz="2800" dirty="0">
                <a:solidFill>
                  <a:srgbClr val="CC00CC"/>
                </a:solidFill>
                <a:latin typeface="Cooper Black" panose="0208090404030B020404" pitchFamily="18" charset="0"/>
                <a:cs typeface="Times New Roman" panose="02020603050405020304" pitchFamily="18" charset="0"/>
              </a:rPr>
              <a:t>Later</a:t>
            </a:r>
            <a:r>
              <a:rPr lang="en-US" sz="2800" dirty="0">
                <a:latin typeface="Cooper Black" panose="0208090404030B020404" pitchFamily="18" charset="0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to continue the Lesson!</a:t>
            </a:r>
            <a:endParaRPr lang="en-US" sz="2800" dirty="0"/>
          </a:p>
        </p:txBody>
      </p:sp>
      <p:sp>
        <p:nvSpPr>
          <p:cNvPr id="22" name="Arrow: Down 21">
            <a:extLst>
              <a:ext uri="{FF2B5EF4-FFF2-40B4-BE49-F238E27FC236}">
                <a16:creationId xmlns:a16="http://schemas.microsoft.com/office/drawing/2014/main" id="{02E07BED-0317-4028-B72E-B437A4732E7A}"/>
              </a:ext>
            </a:extLst>
          </p:cNvPr>
          <p:cNvSpPr/>
          <p:nvPr/>
        </p:nvSpPr>
        <p:spPr>
          <a:xfrm>
            <a:off x="1283230" y="4785760"/>
            <a:ext cx="381000" cy="59722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29" name="Action Button: Blank 28">
            <a:hlinkClick r:id="rId23" action="ppaction://hlinksldjump" highlightClick="1"/>
            <a:extLst>
              <a:ext uri="{FF2B5EF4-FFF2-40B4-BE49-F238E27FC236}">
                <a16:creationId xmlns:a16="http://schemas.microsoft.com/office/drawing/2014/main" id="{8D44EECA-08E0-4375-808D-D880E5468DDF}"/>
              </a:ext>
            </a:extLst>
          </p:cNvPr>
          <p:cNvSpPr/>
          <p:nvPr/>
        </p:nvSpPr>
        <p:spPr>
          <a:xfrm>
            <a:off x="469517" y="5530668"/>
            <a:ext cx="2008426" cy="707887"/>
          </a:xfrm>
          <a:prstGeom prst="actionButtonBlank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ooper Black" panose="0208090404030B020404" pitchFamily="18" charset="0"/>
              </a:rPr>
              <a:t>Start</a:t>
            </a:r>
          </a:p>
        </p:txBody>
      </p:sp>
      <p:sp>
        <p:nvSpPr>
          <p:cNvPr id="30" name="Arrow: Down 29">
            <a:extLst>
              <a:ext uri="{FF2B5EF4-FFF2-40B4-BE49-F238E27FC236}">
                <a16:creationId xmlns:a16="http://schemas.microsoft.com/office/drawing/2014/main" id="{E9956A92-2D5A-4ECE-8BB3-54EB31A49D7D}"/>
              </a:ext>
            </a:extLst>
          </p:cNvPr>
          <p:cNvSpPr/>
          <p:nvPr/>
        </p:nvSpPr>
        <p:spPr>
          <a:xfrm>
            <a:off x="4337362" y="4819742"/>
            <a:ext cx="381000" cy="597220"/>
          </a:xfrm>
          <a:prstGeom prst="down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31" name="Action Button: Blank 30">
            <a:hlinkClick r:id="rId24" action="ppaction://hlinksldjump" highlightClick="1"/>
            <a:extLst>
              <a:ext uri="{FF2B5EF4-FFF2-40B4-BE49-F238E27FC236}">
                <a16:creationId xmlns:a16="http://schemas.microsoft.com/office/drawing/2014/main" id="{08ADFC00-232E-4894-9745-506A879B89F0}"/>
              </a:ext>
            </a:extLst>
          </p:cNvPr>
          <p:cNvSpPr/>
          <p:nvPr/>
        </p:nvSpPr>
        <p:spPr>
          <a:xfrm>
            <a:off x="3523649" y="5564650"/>
            <a:ext cx="2008426" cy="707887"/>
          </a:xfrm>
          <a:prstGeom prst="actionButtonBlank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>
                <a:solidFill>
                  <a:schemeClr val="bg1"/>
                </a:solidFill>
                <a:latin typeface="Cooper Black" panose="0208090404030B020404" pitchFamily="18" charset="0"/>
              </a:rPr>
              <a:t>Later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491E50C4-1B79-49E2-A910-5F16519EFA92}"/>
              </a:ext>
            </a:extLst>
          </p:cNvPr>
          <p:cNvSpPr/>
          <p:nvPr/>
        </p:nvSpPr>
        <p:spPr>
          <a:xfrm>
            <a:off x="513149" y="1459127"/>
            <a:ext cx="5610225" cy="139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marR="0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000" b="1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Tips: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listen to how I say the names of the tones, repeat, record your pronunciation and correct yourself. If you need help, ask me via email or in the 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  <a:hlinkClick r:id="rId2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“Learning Buddies”</a:t>
            </a:r>
            <a:r>
              <a:rPr lang="en-US" sz="2000" dirty="0">
                <a:solidFill>
                  <a:schemeClr val="accent2">
                    <a:lumMod val="50000"/>
                  </a:schemeClr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section.</a:t>
            </a:r>
            <a:endParaRPr lang="en-US" dirty="0">
              <a:solidFill>
                <a:schemeClr val="accent2">
                  <a:lumMod val="50000"/>
                </a:schemeClr>
              </a:solidFill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26808629-684A-47F7-985F-F590A9793B6A}"/>
              </a:ext>
            </a:extLst>
          </p:cNvPr>
          <p:cNvSpPr/>
          <p:nvPr/>
        </p:nvSpPr>
        <p:spPr>
          <a:xfrm>
            <a:off x="1117217" y="74724"/>
            <a:ext cx="10446133" cy="1174597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Challenge: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Memorize all the </a:t>
            </a:r>
            <a:r>
              <a:rPr lang="en-US" sz="3200" u="sng" dirty="0">
                <a:solidFill>
                  <a:srgbClr val="FFFF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Vietnamese names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6 tones and what they look like! </a:t>
            </a:r>
          </a:p>
        </p:txBody>
      </p:sp>
      <p:pic>
        <p:nvPicPr>
          <p:cNvPr id="35" name="Graphic 34" descr="Lightbulb">
            <a:extLst>
              <a:ext uri="{FF2B5EF4-FFF2-40B4-BE49-F238E27FC236}">
                <a16:creationId xmlns:a16="http://schemas.microsoft.com/office/drawing/2014/main" id="{5DB04AD6-C4A4-4AF2-ACC6-C2BCD3E2A152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7"/>
              </a:ext>
            </a:extLst>
          </a:blip>
          <a:stretch>
            <a:fillRect/>
          </a:stretch>
        </p:blipFill>
        <p:spPr>
          <a:xfrm>
            <a:off x="0" y="1415130"/>
            <a:ext cx="662810" cy="662810"/>
          </a:xfrm>
          <a:prstGeom prst="rect">
            <a:avLst/>
          </a:prstGeom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822109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6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7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8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10842353" s="0" l="0"/>
                                      </p:by>
                                    </p:animClr>
                                    <p:set>
                                      <p:cBhvr>
                                        <p:cTn id="9" dur="5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3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4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5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6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9" grpId="0" animBg="1"/>
      <p:bldP spid="3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we="http://schemas.microsoft.com/office/webextensions/webextension/2010/11" xmlns:pca="http://schemas.microsoft.com/office/powerpoint/2013/contentapp" Requires="we pca">
          <p:graphicFrame>
            <p:nvGraphicFramePr>
              <p:cNvPr id="2" name="Add-in 1" title="Forms">
                <a:extLst>
                  <a:ext uri="{FF2B5EF4-FFF2-40B4-BE49-F238E27FC236}">
                    <a16:creationId xmlns:a16="http://schemas.microsoft.com/office/drawing/2014/main" id="{01D41209-756F-46C2-B5C5-51DB57F702E2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378808433"/>
                  </p:ext>
                </p:extLst>
              </p:nvPr>
            </p:nvGraphicFramePr>
            <p:xfrm>
              <a:off x="0" y="0"/>
              <a:ext cx="12191999" cy="6858000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>
          <p:pic>
            <p:nvPicPr>
              <p:cNvPr id="2" name="Add-in 1" title="Forms">
                <a:extLst>
                  <a:ext uri="{FF2B5EF4-FFF2-40B4-BE49-F238E27FC236}">
                    <a16:creationId xmlns:a16="http://schemas.microsoft.com/office/drawing/2014/main" id="{01D41209-756F-46C2-B5C5-51DB57F702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>
                <a:clrChange>
                  <a:clrFrom>
                    <a:prstClr val="black"/>
                  </a:clrFrom>
                  <a:clrTo>
                    <a:prstClr val="black">
                      <a:alpha val="0"/>
                    </a:prstClr>
                  </a:clrTo>
                </a:clrChange>
              </a:blip>
              <a:stretch>
                <a:fillRect/>
              </a:stretch>
            </p:blipFill>
            <p:spPr>
              <a:xfrm>
                <a:off x="0" y="0"/>
                <a:ext cx="12191999" cy="6858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8474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919F-0BE3-4021-950F-1DE3B2D56F22}"/>
              </a:ext>
            </a:extLst>
          </p:cNvPr>
          <p:cNvSpPr txBox="1">
            <a:spLocks/>
          </p:cNvSpPr>
          <p:nvPr/>
        </p:nvSpPr>
        <p:spPr>
          <a:xfrm>
            <a:off x="1608083" y="1900128"/>
            <a:ext cx="9144000" cy="2387600"/>
          </a:xfrm>
          <a:prstGeom prst="rect">
            <a:avLst/>
          </a:prstGeom>
          <a:noFill/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07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effectLst>
                  <a:glow rad="1231900">
                    <a:schemeClr val="bg1">
                      <a:alpha val="59000"/>
                    </a:schemeClr>
                  </a:glow>
                </a:effectLst>
                <a:latin typeface=".VnCourier New" panose="02027200000000000000" pitchFamily="18" charset="0"/>
              </a:rPr>
              <a:t>Lesson 1</a:t>
            </a:r>
            <a:br>
              <a:rPr lang="en-US" sz="115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effectLst>
                  <a:glow rad="1231900">
                    <a:schemeClr val="bg1">
                      <a:alpha val="59000"/>
                    </a:schemeClr>
                  </a:glow>
                </a:effectLst>
                <a:latin typeface=".VnCourier New" panose="02027200000000000000" pitchFamily="18" charset="0"/>
              </a:rPr>
            </a:br>
            <a:r>
              <a:rPr lang="en-US" sz="62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effectLst>
                  <a:glow rad="1231900">
                    <a:schemeClr val="bg1">
                      <a:alpha val="59000"/>
                    </a:schemeClr>
                  </a:glow>
                </a:effectLst>
                <a:latin typeface=".VnCourier New" panose="02027200000000000000" pitchFamily="18" charset="0"/>
              </a:rPr>
              <a:t>Section 3</a:t>
            </a:r>
            <a:endParaRPr lang="en-US" sz="11500" b="1" dirty="0"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  <a:solidFill>
                <a:srgbClr val="FF0000"/>
              </a:solidFill>
              <a:effectLst>
                <a:glow rad="1231900">
                  <a:schemeClr val="bg1">
                    <a:alpha val="59000"/>
                  </a:schemeClr>
                </a:glow>
              </a:effectLst>
              <a:latin typeface=".VnCourier New" panose="020272000000000000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70796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F2F92B-F18B-4A5E-B54A-52BFE28AD7C0}"/>
              </a:ext>
            </a:extLst>
          </p:cNvPr>
          <p:cNvSpPr txBox="1">
            <a:spLocks/>
          </p:cNvSpPr>
          <p:nvPr/>
        </p:nvSpPr>
        <p:spPr>
          <a:xfrm>
            <a:off x="0" y="1857375"/>
            <a:ext cx="12192000" cy="276225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latin typeface=".VnCourier New" panose="02027200000000000000" pitchFamily="18" charset="0"/>
              </a:rPr>
              <a:t>3.2. Words creation and their pronunciation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6273A4C-EA67-4AEF-800B-BD0CC908AF38}"/>
              </a:ext>
            </a:extLst>
          </p:cNvPr>
          <p:cNvSpPr/>
          <p:nvPr/>
        </p:nvSpPr>
        <p:spPr>
          <a:xfrm>
            <a:off x="2255044" y="676275"/>
            <a:ext cx="768191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2800" b="1" dirty="0">
                <a:solidFill>
                  <a:srgbClr val="7030A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Let’s start mixing letters to create words and learn their pronunciation! </a:t>
            </a:r>
            <a:endParaRPr lang="en-US" sz="2800" b="1" dirty="0">
              <a:solidFill>
                <a:srgbClr val="7030A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CE42D0-A1D8-4CBF-A14E-D48B6BCDE3C9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49399" y="3989367"/>
            <a:ext cx="9093201" cy="215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697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bẹ">
            <a:hlinkClick r:id="" action="ppaction://media"/>
            <a:extLst>
              <a:ext uri="{FF2B5EF4-FFF2-40B4-BE49-F238E27FC236}">
                <a16:creationId xmlns:a16="http://schemas.microsoft.com/office/drawing/2014/main" id="{91BFA4BD-1F11-4C56-9532-6A65674935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9600799" y="6304765"/>
            <a:ext cx="406400" cy="406400"/>
          </a:xfrm>
          <a:prstGeom prst="rect">
            <a:avLst/>
          </a:prstGeom>
        </p:spPr>
      </p:pic>
      <p:pic>
        <p:nvPicPr>
          <p:cNvPr id="62" name="bẽ">
            <a:hlinkClick r:id="" action="ppaction://media"/>
            <a:extLst>
              <a:ext uri="{FF2B5EF4-FFF2-40B4-BE49-F238E27FC236}">
                <a16:creationId xmlns:a16="http://schemas.microsoft.com/office/drawing/2014/main" id="{283BFFAF-8B4C-49D9-8355-61273640BF3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8149032" y="6328787"/>
            <a:ext cx="406400" cy="406400"/>
          </a:xfrm>
          <a:prstGeom prst="rect">
            <a:avLst/>
          </a:prstGeom>
        </p:spPr>
      </p:pic>
      <p:pic>
        <p:nvPicPr>
          <p:cNvPr id="60" name="bẻ">
            <a:hlinkClick r:id="" action="ppaction://media"/>
            <a:extLst>
              <a:ext uri="{FF2B5EF4-FFF2-40B4-BE49-F238E27FC236}">
                <a16:creationId xmlns:a16="http://schemas.microsoft.com/office/drawing/2014/main" id="{17339B71-478F-4E20-BAFA-8D500C4063F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7021513" y="6377962"/>
            <a:ext cx="406400" cy="406400"/>
          </a:xfrm>
          <a:prstGeom prst="rect">
            <a:avLst/>
          </a:prstGeom>
        </p:spPr>
      </p:pic>
      <p:pic>
        <p:nvPicPr>
          <p:cNvPr id="56" name="nặng">
            <a:hlinkClick r:id="" action="ppaction://media"/>
            <a:extLst>
              <a:ext uri="{FF2B5EF4-FFF2-40B4-BE49-F238E27FC236}">
                <a16:creationId xmlns:a16="http://schemas.microsoft.com/office/drawing/2014/main" id="{E0E638D3-21ED-4492-B07E-97977FB5FEF8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9169164" y="4635584"/>
            <a:ext cx="406400" cy="406400"/>
          </a:xfrm>
          <a:prstGeom prst="rect">
            <a:avLst/>
          </a:prstGeom>
        </p:spPr>
      </p:pic>
      <p:pic>
        <p:nvPicPr>
          <p:cNvPr id="55" name="ngã">
            <a:hlinkClick r:id="" action="ppaction://media"/>
            <a:extLst>
              <a:ext uri="{FF2B5EF4-FFF2-40B4-BE49-F238E27FC236}">
                <a16:creationId xmlns:a16="http://schemas.microsoft.com/office/drawing/2014/main" id="{77E33121-1A78-4847-8B65-54BA6458C614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8149033" y="4503270"/>
            <a:ext cx="406400" cy="406400"/>
          </a:xfrm>
          <a:prstGeom prst="rect">
            <a:avLst/>
          </a:prstGeom>
        </p:spPr>
      </p:pic>
      <p:pic>
        <p:nvPicPr>
          <p:cNvPr id="54" name="hỏi">
            <a:hlinkClick r:id="" action="ppaction://media"/>
            <a:extLst>
              <a:ext uri="{FF2B5EF4-FFF2-40B4-BE49-F238E27FC236}">
                <a16:creationId xmlns:a16="http://schemas.microsoft.com/office/drawing/2014/main" id="{8BDF9529-9839-4BFB-ACA6-6067E373DFD7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6786957" y="4667806"/>
            <a:ext cx="406400" cy="406400"/>
          </a:xfrm>
          <a:prstGeom prst="rect">
            <a:avLst/>
          </a:prstGeom>
        </p:spPr>
      </p:pic>
      <p:pic>
        <p:nvPicPr>
          <p:cNvPr id="53" name="sắc">
            <a:hlinkClick r:id="" action="ppaction://media"/>
            <a:extLst>
              <a:ext uri="{FF2B5EF4-FFF2-40B4-BE49-F238E27FC236}">
                <a16:creationId xmlns:a16="http://schemas.microsoft.com/office/drawing/2014/main" id="{F0D93BD9-1EBA-427E-A549-9F7F8EEE973B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5765602" y="4603770"/>
            <a:ext cx="406400" cy="406400"/>
          </a:xfrm>
          <a:prstGeom prst="rect">
            <a:avLst/>
          </a:prstGeom>
        </p:spPr>
      </p:pic>
      <p:pic>
        <p:nvPicPr>
          <p:cNvPr id="40" name="6">
            <a:hlinkClick r:id="" action="ppaction://media"/>
            <a:extLst>
              <a:ext uri="{FF2B5EF4-FFF2-40B4-BE49-F238E27FC236}">
                <a16:creationId xmlns:a16="http://schemas.microsoft.com/office/drawing/2014/main" id="{3762227E-0DC8-4396-8130-ED228BE5D8E8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4479924" y="6403975"/>
            <a:ext cx="406400" cy="406400"/>
          </a:xfrm>
          <a:prstGeom prst="rect">
            <a:avLst/>
          </a:prstGeom>
        </p:spPr>
      </p:pic>
      <p:pic>
        <p:nvPicPr>
          <p:cNvPr id="39" name="5">
            <a:hlinkClick r:id="" action="ppaction://media"/>
            <a:extLst>
              <a:ext uri="{FF2B5EF4-FFF2-40B4-BE49-F238E27FC236}">
                <a16:creationId xmlns:a16="http://schemas.microsoft.com/office/drawing/2014/main" id="{1EE7067E-DF70-456B-8DA6-EF092096AF53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4479924" y="4589951"/>
            <a:ext cx="406400" cy="406400"/>
          </a:xfrm>
          <a:prstGeom prst="rect">
            <a:avLst/>
          </a:prstGeom>
        </p:spPr>
      </p:pic>
      <p:pic>
        <p:nvPicPr>
          <p:cNvPr id="38" name="3">
            <a:hlinkClick r:id="" action="ppaction://media"/>
            <a:extLst>
              <a:ext uri="{FF2B5EF4-FFF2-40B4-BE49-F238E27FC236}">
                <a16:creationId xmlns:a16="http://schemas.microsoft.com/office/drawing/2014/main" id="{3BBE3CE0-C69D-44FA-8309-A2BD03288108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3362322" y="6351100"/>
            <a:ext cx="406400" cy="406400"/>
          </a:xfrm>
          <a:prstGeom prst="rect">
            <a:avLst/>
          </a:prstGeom>
        </p:spPr>
      </p:pic>
      <p:pic>
        <p:nvPicPr>
          <p:cNvPr id="37" name="3">
            <a:hlinkClick r:id="" action="ppaction://media"/>
            <a:extLst>
              <a:ext uri="{FF2B5EF4-FFF2-40B4-BE49-F238E27FC236}">
                <a16:creationId xmlns:a16="http://schemas.microsoft.com/office/drawing/2014/main" id="{DE290B0D-FB7B-4635-ACFC-CB63E9F84925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1263649" y="6198574"/>
            <a:ext cx="406400" cy="406400"/>
          </a:xfrm>
          <a:prstGeom prst="rect">
            <a:avLst/>
          </a:prstGeom>
        </p:spPr>
      </p:pic>
      <p:pic>
        <p:nvPicPr>
          <p:cNvPr id="36" name="2">
            <a:hlinkClick r:id="" action="ppaction://media"/>
            <a:extLst>
              <a:ext uri="{FF2B5EF4-FFF2-40B4-BE49-F238E27FC236}">
                <a16:creationId xmlns:a16="http://schemas.microsoft.com/office/drawing/2014/main" id="{A7AE7C1A-36B8-405A-AE04-3C3106A2691F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2441574" y="4569629"/>
            <a:ext cx="406400" cy="406400"/>
          </a:xfrm>
          <a:prstGeom prst="rect">
            <a:avLst/>
          </a:prstGeom>
        </p:spPr>
      </p:pic>
      <p:pic>
        <p:nvPicPr>
          <p:cNvPr id="35" name="1">
            <a:hlinkClick r:id="" action="ppaction://media"/>
            <a:extLst>
              <a:ext uri="{FF2B5EF4-FFF2-40B4-BE49-F238E27FC236}">
                <a16:creationId xmlns:a16="http://schemas.microsoft.com/office/drawing/2014/main" id="{C9BAA722-49DD-470C-9B8C-B212B41C780F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1358900" y="4569629"/>
            <a:ext cx="406400" cy="4064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8D7611-7949-4D5F-A7CB-15A5DF59F7F7}"/>
              </a:ext>
            </a:extLst>
          </p:cNvPr>
          <p:cNvPicPr/>
          <p:nvPr/>
        </p:nvPicPr>
        <p:blipFill>
          <a:blip r:embed="rId29"/>
          <a:stretch>
            <a:fillRect/>
          </a:stretch>
        </p:blipFill>
        <p:spPr>
          <a:xfrm>
            <a:off x="781050" y="4619624"/>
            <a:ext cx="9093201" cy="215265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51C3A12-93F2-4AC1-B95D-5EB224873626}"/>
              </a:ext>
            </a:extLst>
          </p:cNvPr>
          <p:cNvSpPr/>
          <p:nvPr/>
        </p:nvSpPr>
        <p:spPr>
          <a:xfrm>
            <a:off x="9929812" y="5794662"/>
            <a:ext cx="2133600" cy="670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Figure 3. Spelling process.</a:t>
            </a:r>
            <a:endParaRPr lang="en-US" sz="16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A804F1D-0BA4-458A-B0D8-A26CDF85DC5A}"/>
              </a:ext>
            </a:extLst>
          </p:cNvPr>
          <p:cNvSpPr/>
          <p:nvPr/>
        </p:nvSpPr>
        <p:spPr>
          <a:xfrm>
            <a:off x="1168399" y="4382134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1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B004087-6BE9-413B-A132-8F57335C7AD3}"/>
              </a:ext>
            </a:extLst>
          </p:cNvPr>
          <p:cNvSpPr/>
          <p:nvPr/>
        </p:nvSpPr>
        <p:spPr>
          <a:xfrm>
            <a:off x="2317749" y="4436109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2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A2F6C7FB-8C6C-433C-87AD-E4CE9C39FDA1}"/>
              </a:ext>
            </a:extLst>
          </p:cNvPr>
          <p:cNvSpPr/>
          <p:nvPr/>
        </p:nvSpPr>
        <p:spPr>
          <a:xfrm>
            <a:off x="1168399" y="6078052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3</a:t>
            </a:r>
            <a:endParaRPr lang="en-US" sz="240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29AC0EB7-5177-4103-94F3-CD3658E88B49}"/>
              </a:ext>
            </a:extLst>
          </p:cNvPr>
          <p:cNvSpPr/>
          <p:nvPr/>
        </p:nvSpPr>
        <p:spPr>
          <a:xfrm>
            <a:off x="3179761" y="6189049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4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BEEB6E6-B859-42C7-BAD5-3205B137A7A6}"/>
              </a:ext>
            </a:extLst>
          </p:cNvPr>
          <p:cNvSpPr/>
          <p:nvPr/>
        </p:nvSpPr>
        <p:spPr>
          <a:xfrm>
            <a:off x="4384674" y="6250600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6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2F601CBF-E26E-484E-852B-1F93F040CFC6}"/>
              </a:ext>
            </a:extLst>
          </p:cNvPr>
          <p:cNvSpPr/>
          <p:nvPr/>
        </p:nvSpPr>
        <p:spPr>
          <a:xfrm>
            <a:off x="4337049" y="4469129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5</a:t>
            </a:r>
            <a:endParaRPr lang="en-US" sz="240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CFF8CDE-F9FC-48F8-84F8-E095284912CF}"/>
              </a:ext>
            </a:extLst>
          </p:cNvPr>
          <p:cNvSpPr/>
          <p:nvPr/>
        </p:nvSpPr>
        <p:spPr>
          <a:xfrm>
            <a:off x="3062286" y="28575"/>
            <a:ext cx="6067425" cy="885825"/>
          </a:xfrm>
          <a:prstGeom prst="roundRect">
            <a:avLst/>
          </a:prstGeom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Spelling process</a:t>
            </a:r>
            <a:endParaRPr lang="en-US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37297C65-B164-42E1-B72C-9324F540FC17}"/>
              </a:ext>
            </a:extLst>
          </p:cNvPr>
          <p:cNvGrpSpPr/>
          <p:nvPr/>
        </p:nvGrpSpPr>
        <p:grpSpPr>
          <a:xfrm>
            <a:off x="48020" y="-394050"/>
            <a:ext cx="12095956" cy="4504226"/>
            <a:chOff x="48022" y="-188449"/>
            <a:chExt cx="12095956" cy="4504226"/>
          </a:xfrm>
        </p:grpSpPr>
        <p:graphicFrame>
          <p:nvGraphicFramePr>
            <p:cNvPr id="15" name="Diagram 14">
              <a:extLst>
                <a:ext uri="{FF2B5EF4-FFF2-40B4-BE49-F238E27FC236}">
                  <a16:creationId xmlns:a16="http://schemas.microsoft.com/office/drawing/2014/main" id="{280AFEBB-7AF7-46C4-AF46-337CFBE518CF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587692736"/>
                </p:ext>
              </p:extLst>
            </p:nvPr>
          </p:nvGraphicFramePr>
          <p:xfrm>
            <a:off x="48022" y="-188449"/>
            <a:ext cx="9771855" cy="4504226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30" r:lo="rId31" r:qs="rId32" r:cs="rId33"/>
            </a:graphicData>
          </a:graphic>
        </p:graphicFrame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D1AF2950-E0B5-49D8-88F8-8CDC2917A46C}"/>
                </a:ext>
              </a:extLst>
            </p:cNvPr>
            <p:cNvSpPr/>
            <p:nvPr/>
          </p:nvSpPr>
          <p:spPr>
            <a:xfrm>
              <a:off x="9962753" y="1495425"/>
              <a:ext cx="2181225" cy="1050570"/>
            </a:xfrm>
            <a:prstGeom prst="roundRect">
              <a:avLst/>
            </a:prstGeom>
          </p:spPr>
          <p:style>
            <a:lnRef idx="1">
              <a:schemeClr val="accent4"/>
            </a:lnRef>
            <a:fillRef idx="2">
              <a:schemeClr val="accent4"/>
            </a:fillRef>
            <a:effectRef idx="1">
              <a:schemeClr val="accent4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2100" b="1" dirty="0"/>
                <a:t>4 + 6. Pronounce the complete word</a:t>
              </a:r>
            </a:p>
          </p:txBody>
        </p:sp>
        <p:sp>
          <p:nvSpPr>
            <p:cNvPr id="31" name="Arrow: Down 30">
              <a:extLst>
                <a:ext uri="{FF2B5EF4-FFF2-40B4-BE49-F238E27FC236}">
                  <a16:creationId xmlns:a16="http://schemas.microsoft.com/office/drawing/2014/main" id="{712C70F6-2EC0-4F0C-88CA-15E12ADA8BF8}"/>
                </a:ext>
              </a:extLst>
            </p:cNvPr>
            <p:cNvSpPr/>
            <p:nvPr/>
          </p:nvSpPr>
          <p:spPr>
            <a:xfrm rot="16200000">
              <a:off x="8247302" y="964437"/>
              <a:ext cx="616267" cy="2147885"/>
            </a:xfrm>
            <a:prstGeom prst="downArrow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7A90A629-CCB8-40DB-B6B6-99C0A4055E0C}"/>
                </a:ext>
              </a:extLst>
            </p:cNvPr>
            <p:cNvGrpSpPr/>
            <p:nvPr/>
          </p:nvGrpSpPr>
          <p:grpSpPr>
            <a:xfrm rot="18075256">
              <a:off x="9620151" y="2486246"/>
              <a:ext cx="399451" cy="442527"/>
              <a:chOff x="7117355" y="2669516"/>
              <a:chExt cx="505490" cy="459278"/>
            </a:xfrm>
          </p:grpSpPr>
          <p:sp>
            <p:nvSpPr>
              <p:cNvPr id="33" name="Arrow: Right 32">
                <a:extLst>
                  <a:ext uri="{FF2B5EF4-FFF2-40B4-BE49-F238E27FC236}">
                    <a16:creationId xmlns:a16="http://schemas.microsoft.com/office/drawing/2014/main" id="{D2575A65-2352-4201-AC02-5C9F52F10201}"/>
                  </a:ext>
                </a:extLst>
              </p:cNvPr>
              <p:cNvSpPr/>
              <p:nvPr/>
            </p:nvSpPr>
            <p:spPr>
              <a:xfrm rot="1684141">
                <a:off x="7117355" y="2669516"/>
                <a:ext cx="505490" cy="459278"/>
              </a:xfrm>
              <a:prstGeom prst="rightArrow">
                <a:avLst>
                  <a:gd name="adj1" fmla="val 60000"/>
                  <a:gd name="adj2" fmla="val 50000"/>
                </a:avLst>
              </a:prstGeom>
            </p:spPr>
            <p:style>
              <a:lnRef idx="0">
                <a:schemeClr val="accent2">
                  <a:shade val="90000"/>
                  <a:hueOff val="-383121"/>
                  <a:satOff val="273"/>
                  <a:lumOff val="21409"/>
                  <a:alphaOff val="0"/>
                </a:schemeClr>
              </a:lnRef>
              <a:fillRef idx="1">
                <a:schemeClr val="accent2">
                  <a:shade val="90000"/>
                  <a:hueOff val="-383121"/>
                  <a:satOff val="273"/>
                  <a:lumOff val="21409"/>
                  <a:alphaOff val="0"/>
                </a:schemeClr>
              </a:fillRef>
              <a:effectRef idx="0">
                <a:schemeClr val="accent2">
                  <a:shade val="90000"/>
                  <a:hueOff val="-383121"/>
                  <a:satOff val="273"/>
                  <a:lumOff val="21409"/>
                  <a:alphaOff val="0"/>
                </a:schemeClr>
              </a:effectRef>
              <a:fontRef idx="minor">
                <a:schemeClr val="lt1"/>
              </a:fontRef>
            </p:style>
          </p:sp>
          <p:sp>
            <p:nvSpPr>
              <p:cNvPr id="34" name="Arrow: Right 4">
                <a:extLst>
                  <a:ext uri="{FF2B5EF4-FFF2-40B4-BE49-F238E27FC236}">
                    <a16:creationId xmlns:a16="http://schemas.microsoft.com/office/drawing/2014/main" id="{2948DBBE-DD7D-4BCC-ACD6-239BDC07F793}"/>
                  </a:ext>
                </a:extLst>
              </p:cNvPr>
              <p:cNvSpPr txBox="1"/>
              <p:nvPr/>
            </p:nvSpPr>
            <p:spPr>
              <a:xfrm rot="1684141">
                <a:off x="7125458" y="2728956"/>
                <a:ext cx="367707" cy="275566"/>
              </a:xfrm>
              <a:prstGeom prst="rect">
                <a:avLst/>
              </a:prstGeom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lt1"/>
              </a:fontRef>
            </p:style>
            <p:txBody>
              <a:bodyPr spcFirstLastPara="0" vert="horz" wrap="square" lIns="0" tIns="0" rIns="0" bIns="0" numCol="1" spcCol="1270" anchor="ctr" anchorCtr="0">
                <a:noAutofit/>
              </a:bodyPr>
              <a:lstStyle/>
              <a:p>
                <a:pPr marL="0" lvl="0" indent="0" algn="ctr" defTabSz="75565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  <a:buNone/>
                </a:pPr>
                <a:endParaRPr lang="en-US" sz="1700" kern="1200" dirty="0"/>
              </a:p>
            </p:txBody>
          </p:sp>
        </p:grp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DFCDE00B-31ED-4F18-840B-7F83056121F9}"/>
              </a:ext>
            </a:extLst>
          </p:cNvPr>
          <p:cNvSpPr txBox="1"/>
          <p:nvPr/>
        </p:nvSpPr>
        <p:spPr>
          <a:xfrm>
            <a:off x="153985" y="3417152"/>
            <a:ext cx="65801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Click on </a:t>
            </a:r>
            <a:r>
              <a:rPr lang="en-US" sz="2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number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to listen! Repeat while you listen.</a:t>
            </a:r>
          </a:p>
        </p:txBody>
      </p:sp>
      <p:sp>
        <p:nvSpPr>
          <p:cNvPr id="42" name="Arrow: Down 41">
            <a:extLst>
              <a:ext uri="{FF2B5EF4-FFF2-40B4-BE49-F238E27FC236}">
                <a16:creationId xmlns:a16="http://schemas.microsoft.com/office/drawing/2014/main" id="{9EDB35AB-032E-4AFB-9CE1-A7C4DA406184}"/>
              </a:ext>
            </a:extLst>
          </p:cNvPr>
          <p:cNvSpPr/>
          <p:nvPr/>
        </p:nvSpPr>
        <p:spPr>
          <a:xfrm>
            <a:off x="1292225" y="3832959"/>
            <a:ext cx="338855" cy="525179"/>
          </a:xfrm>
          <a:prstGeom prst="downArrow">
            <a:avLst/>
          </a:prstGeom>
          <a:solidFill>
            <a:srgbClr val="CC00CC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4852E40-90F1-4690-9F8E-31A3AAA58FFB}"/>
              </a:ext>
            </a:extLst>
          </p:cNvPr>
          <p:cNvSpPr/>
          <p:nvPr/>
        </p:nvSpPr>
        <p:spPr>
          <a:xfrm>
            <a:off x="5638799" y="4488178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5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C65AF7D-6B15-411C-8DBF-25ABEB6CDFE8}"/>
              </a:ext>
            </a:extLst>
          </p:cNvPr>
          <p:cNvSpPr/>
          <p:nvPr/>
        </p:nvSpPr>
        <p:spPr>
          <a:xfrm>
            <a:off x="6653606" y="4436109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5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927C05B0-B597-4CC8-8DCF-C5089E7858A4}"/>
              </a:ext>
            </a:extLst>
          </p:cNvPr>
          <p:cNvSpPr/>
          <p:nvPr/>
        </p:nvSpPr>
        <p:spPr>
          <a:xfrm>
            <a:off x="8002982" y="4388951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5</a:t>
            </a:r>
            <a:endParaRPr lang="en-US" sz="240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EEE9F20A-6EB5-496E-AFDE-821914CB8350}"/>
              </a:ext>
            </a:extLst>
          </p:cNvPr>
          <p:cNvSpPr/>
          <p:nvPr/>
        </p:nvSpPr>
        <p:spPr>
          <a:xfrm>
            <a:off x="9041403" y="4516114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5</a:t>
            </a:r>
            <a:endParaRPr lang="en-US" sz="240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57" name="bé">
            <a:hlinkClick r:id="" action="ppaction://media"/>
            <a:extLst>
              <a:ext uri="{FF2B5EF4-FFF2-40B4-BE49-F238E27FC236}">
                <a16:creationId xmlns:a16="http://schemas.microsoft.com/office/drawing/2014/main" id="{999CA762-1212-4F09-9C89-E8D349087D59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28"/>
          <a:stretch>
            <a:fillRect/>
          </a:stretch>
        </p:blipFill>
        <p:spPr>
          <a:xfrm>
            <a:off x="6095998" y="6390049"/>
            <a:ext cx="406400" cy="406400"/>
          </a:xfrm>
          <a:prstGeom prst="rect">
            <a:avLst/>
          </a:prstGeom>
        </p:spPr>
      </p:pic>
      <p:sp>
        <p:nvSpPr>
          <p:cNvPr id="58" name="Oval 57">
            <a:extLst>
              <a:ext uri="{FF2B5EF4-FFF2-40B4-BE49-F238E27FC236}">
                <a16:creationId xmlns:a16="http://schemas.microsoft.com/office/drawing/2014/main" id="{3FFD27DC-7F3C-4E92-B2E6-EA3D8B400D4D}"/>
              </a:ext>
            </a:extLst>
          </p:cNvPr>
          <p:cNvSpPr/>
          <p:nvPr/>
        </p:nvSpPr>
        <p:spPr>
          <a:xfrm>
            <a:off x="5916609" y="6281229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6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9E6CB73-1008-4061-A502-E02639609DD9}"/>
              </a:ext>
            </a:extLst>
          </p:cNvPr>
          <p:cNvSpPr/>
          <p:nvPr/>
        </p:nvSpPr>
        <p:spPr>
          <a:xfrm>
            <a:off x="6894906" y="6277567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6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F523855E-F3AE-41DE-9990-B43C94A69126}"/>
              </a:ext>
            </a:extLst>
          </p:cNvPr>
          <p:cNvSpPr/>
          <p:nvPr/>
        </p:nvSpPr>
        <p:spPr>
          <a:xfrm>
            <a:off x="8053782" y="6269661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6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4D2A5D0-FB1E-4006-8BF6-7E84D9727EF9}"/>
              </a:ext>
            </a:extLst>
          </p:cNvPr>
          <p:cNvSpPr/>
          <p:nvPr/>
        </p:nvSpPr>
        <p:spPr>
          <a:xfrm>
            <a:off x="9456739" y="6217268"/>
            <a:ext cx="596901" cy="607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algn="ctr">
              <a:lnSpc>
                <a:spcPct val="107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3200" b="1" dirty="0">
                <a:effectLst/>
                <a:ea typeface="Yu Mincho" panose="02020400000000000000" pitchFamily="18" charset="-128"/>
                <a:cs typeface="Times New Roman" panose="02020603050405020304" pitchFamily="18" charset="0"/>
              </a:rPr>
              <a:t>6</a:t>
            </a:r>
            <a:endParaRPr lang="en-US" sz="2400" dirty="0">
              <a:effectLst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6841825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" dur="1208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8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1681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14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2076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20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seq concurrent="1" nextAc="seek">
              <p:cTn id="21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2" fill="hold">
                      <p:stCondLst>
                        <p:cond delay="0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5" dur="1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26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seq concurrent="1" nextAc="seek">
              <p:cTn id="27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8" fill="hold">
                      <p:stCondLst>
                        <p:cond delay="0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1" dur="823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3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seq concurrent="1" nextAc="seek">
              <p:cTn id="33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4" fill="hold">
                      <p:stCondLst>
                        <p:cond delay="0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7" dur="3181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38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3"/>
                </p:tgtEl>
              </p:cMediaNode>
            </p:audio>
            <p:seq concurrent="1" nextAc="seek">
              <p:cTn id="39" restart="whenNotActive" fill="hold" evtFilter="cancelBubble" nodeType="interactiveSeq">
                <p:stCondLst>
                  <p:cond evt="onClick" delay="0">
                    <p:tgtEl>
                      <p:spTgt spid="4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0" fill="hold">
                      <p:stCondLst>
                        <p:cond delay="0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3" dur="1914" fill="hold"/>
                                        <p:tgtEl>
                                          <p:spTgt spid="5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5"/>
                  </p:tgtEl>
                </p:cond>
              </p:nextCondLst>
            </p:seq>
            <p:audio>
              <p:cMediaNode vol="80000">
                <p:cTn id="44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4"/>
                </p:tgtEl>
              </p:cMediaNode>
            </p:audio>
            <p:seq concurrent="1" nextAc="seek">
              <p:cTn id="45" restart="whenNotActive" fill="hold" evtFilter="cancelBubble" nodeType="interactiveSeq">
                <p:stCondLst>
                  <p:cond evt="onClick" delay="0">
                    <p:tgtEl>
                      <p:spTgt spid="4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6" fill="hold">
                      <p:stCondLst>
                        <p:cond delay="0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9" dur="1659" fill="hold"/>
                                        <p:tgtEl>
                                          <p:spTgt spid="5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6"/>
                  </p:tgtEl>
                </p:cond>
              </p:nextCondLst>
            </p:seq>
            <p:audio>
              <p:cMediaNode vol="80000">
                <p:cTn id="50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5"/>
                </p:tgtEl>
              </p:cMediaNode>
            </p:audio>
            <p:seq concurrent="1" nextAc="seek">
              <p:cTn id="51" restart="whenNotActive" fill="hold" evtFilter="cancelBubble" nodeType="interactiveSeq">
                <p:stCondLst>
                  <p:cond evt="onClick" delay="0">
                    <p:tgtEl>
                      <p:spTgt spid="4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2" fill="hold">
                      <p:stCondLst>
                        <p:cond delay="0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5" dur="1787" fill="hold"/>
                                        <p:tgtEl>
                                          <p:spTgt spid="5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7"/>
                  </p:tgtEl>
                </p:cond>
              </p:nextCondLst>
            </p:seq>
            <p:audio>
              <p:cMediaNode vol="80000">
                <p:cTn id="56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6"/>
                </p:tgtEl>
              </p:cMediaNode>
            </p:audio>
            <p:seq concurrent="1" nextAc="seek">
              <p:cTn id="57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8" fill="hold">
                      <p:stCondLst>
                        <p:cond delay="0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1" dur="1751" fill="hold"/>
                                        <p:tgtEl>
                                          <p:spTgt spid="5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audio>
              <p:cMediaNode vol="80000">
                <p:cTn id="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7"/>
                </p:tgtEl>
              </p:cMediaNode>
            </p:audio>
            <p:seq concurrent="1" nextAc="seek">
              <p:cTn id="63" restart="whenNotActive" fill="hold" evtFilter="cancelBubble" nodeType="interactiveSeq">
                <p:stCondLst>
                  <p:cond evt="onClick" delay="0">
                    <p:tgtEl>
                      <p:spTgt spid="5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4" fill="hold">
                      <p:stCondLst>
                        <p:cond delay="0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7" dur="1695" fill="hold"/>
                                        <p:tgtEl>
                                          <p:spTgt spid="5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8"/>
                  </p:tgtEl>
                </p:cond>
              </p:nextCondLst>
            </p:seq>
            <p:audio>
              <p:cMediaNode vol="80000">
                <p:cTn id="68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0"/>
                </p:tgtEl>
              </p:cMediaNode>
            </p:audio>
            <p:seq concurrent="1" nextAc="seek">
              <p:cTn id="69" restart="whenNotActive" fill="hold" evtFilter="cancelBubble" nodeType="interactiveSeq">
                <p:stCondLst>
                  <p:cond evt="onClick" delay="0">
                    <p:tgtEl>
                      <p:spTgt spid="5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0" fill="hold">
                      <p:stCondLst>
                        <p:cond delay="0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3" dur="1300" fill="hold"/>
                                        <p:tgtEl>
                                          <p:spTgt spid="6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9"/>
                  </p:tgtEl>
                </p:cond>
              </p:nextCondLst>
            </p:seq>
            <p:audio>
              <p:cMediaNode vol="80000">
                <p:cTn id="74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2"/>
                </p:tgtEl>
              </p:cMediaNode>
            </p:audio>
            <p:seq concurrent="1" nextAc="seek">
              <p:cTn id="75" restart="whenNotActive" fill="hold" evtFilter="cancelBubble" nodeType="interactiveSeq">
                <p:stCondLst>
                  <p:cond evt="onClick" delay="0">
                    <p:tgtEl>
                      <p:spTgt spid="6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6" fill="hold">
                      <p:stCondLst>
                        <p:cond delay="0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9" dur="1602" fill="hold"/>
                                        <p:tgtEl>
                                          <p:spTgt spid="6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1"/>
                  </p:tgtEl>
                </p:cond>
              </p:nextCondLst>
            </p:seq>
            <p:audio>
              <p:cMediaNode vol="80000">
                <p:cTn id="80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4"/>
                </p:tgtEl>
              </p:cMediaNode>
            </p:audio>
            <p:seq concurrent="1" nextAc="seek">
              <p:cTn id="81" restart="whenNotActive" fill="hold" evtFilter="cancelBubble" nodeType="interactiveSeq">
                <p:stCondLst>
                  <p:cond evt="onClick" delay="0">
                    <p:tgtEl>
                      <p:spTgt spid="6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2" fill="hold">
                      <p:stCondLst>
                        <p:cond delay="0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5" dur="1184" fill="hold"/>
                                        <p:tgtEl>
                                          <p:spTgt spid="6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92733A5-80B2-4A03-9405-9EDE87EBA795}"/>
              </a:ext>
            </a:extLst>
          </p:cNvPr>
          <p:cNvPicPr>
            <a:picLocks noChangeAspect="1"/>
          </p:cNvPicPr>
          <p:nvPr/>
        </p:nvPicPr>
        <p:blipFill>
          <a:blip r:embed="rId75"/>
          <a:stretch>
            <a:fillRect/>
          </a:stretch>
        </p:blipFill>
        <p:spPr>
          <a:xfrm>
            <a:off x="4331" y="903901"/>
            <a:ext cx="12167561" cy="5315924"/>
          </a:xfrm>
          <a:prstGeom prst="rect">
            <a:avLst/>
          </a:prstGeom>
        </p:spPr>
      </p:pic>
      <p:pic>
        <p:nvPicPr>
          <p:cNvPr id="4" name="é">
            <a:hlinkClick r:id="" action="ppaction://media"/>
            <a:extLst>
              <a:ext uri="{FF2B5EF4-FFF2-40B4-BE49-F238E27FC236}">
                <a16:creationId xmlns:a16="http://schemas.microsoft.com/office/drawing/2014/main" id="{DFB2071A-2527-495F-8509-96AAC6759ED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6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77">
                    <a14:imgEffect>
                      <a14:colorTemperature colorTemp="11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11225" y="3476625"/>
            <a:ext cx="371475" cy="371475"/>
          </a:xfrm>
          <a:prstGeom prst="rect">
            <a:avLst/>
          </a:prstGeom>
          <a:noFill/>
        </p:spPr>
      </p:pic>
      <p:pic>
        <p:nvPicPr>
          <p:cNvPr id="5" name="e">
            <a:hlinkClick r:id="" action="ppaction://media"/>
            <a:extLst>
              <a:ext uri="{FF2B5EF4-FFF2-40B4-BE49-F238E27FC236}">
                <a16:creationId xmlns:a16="http://schemas.microsoft.com/office/drawing/2014/main" id="{EF520577-E66D-4046-BFBB-591E4E4B65CE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83194" y="3476625"/>
            <a:ext cx="406400" cy="406400"/>
          </a:xfrm>
          <a:prstGeom prst="rect">
            <a:avLst/>
          </a:prstGeom>
          <a:noFill/>
        </p:spPr>
      </p:pic>
      <p:pic>
        <p:nvPicPr>
          <p:cNvPr id="6" name="ẻ">
            <a:hlinkClick r:id="" action="ppaction://media"/>
            <a:extLst>
              <a:ext uri="{FF2B5EF4-FFF2-40B4-BE49-F238E27FC236}">
                <a16:creationId xmlns:a16="http://schemas.microsoft.com/office/drawing/2014/main" id="{1C1C1B27-D919-4EA6-93A5-9E5760DA0256}"/>
              </a:ext>
            </a:extLst>
          </p:cNvPr>
          <p:cNvPicPr>
            <a:picLocks noChangeAspect="1"/>
          </p:cNvPicPr>
          <p:nvPr>
            <a:audioFile r:link="rId7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691724" y="3476625"/>
            <a:ext cx="406400" cy="406400"/>
          </a:xfrm>
          <a:prstGeom prst="rect">
            <a:avLst/>
          </a:prstGeom>
          <a:noFill/>
        </p:spPr>
      </p:pic>
      <p:pic>
        <p:nvPicPr>
          <p:cNvPr id="7" name="ẽ">
            <a:hlinkClick r:id="" action="ppaction://media"/>
            <a:extLst>
              <a:ext uri="{FF2B5EF4-FFF2-40B4-BE49-F238E27FC236}">
                <a16:creationId xmlns:a16="http://schemas.microsoft.com/office/drawing/2014/main" id="{E809F813-CD29-4FC8-8212-DF809BAD4ACA}"/>
              </a:ext>
            </a:extLst>
          </p:cNvPr>
          <p:cNvPicPr>
            <a:picLocks noChangeAspect="1"/>
          </p:cNvPicPr>
          <p:nvPr>
            <a:audioFile r:link="rId9"/>
            <p:extLst>
              <p:ext uri="{DAA4B4D4-6D71-4841-9C94-3DE7FCFB9230}">
                <p14:media xmlns:p14="http://schemas.microsoft.com/office/powerpoint/2010/main" r:embed="rId8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73475" y="3476625"/>
            <a:ext cx="406400" cy="406400"/>
          </a:xfrm>
          <a:prstGeom prst="rect">
            <a:avLst/>
          </a:prstGeom>
          <a:noFill/>
        </p:spPr>
      </p:pic>
      <p:pic>
        <p:nvPicPr>
          <p:cNvPr id="8" name="è">
            <a:hlinkClick r:id="" action="ppaction://media"/>
            <a:extLst>
              <a:ext uri="{FF2B5EF4-FFF2-40B4-BE49-F238E27FC236}">
                <a16:creationId xmlns:a16="http://schemas.microsoft.com/office/drawing/2014/main" id="{AF3028DE-4430-40DC-BA39-189625F00AED}"/>
              </a:ext>
            </a:extLst>
          </p:cNvPr>
          <p:cNvPicPr>
            <a:picLocks noChangeAspect="1"/>
          </p:cNvPicPr>
          <p:nvPr>
            <a:audioFile r:link="rId11"/>
            <p:extLst>
              <p:ext uri="{DAA4B4D4-6D71-4841-9C94-3DE7FCFB9230}">
                <p14:media xmlns:p14="http://schemas.microsoft.com/office/powerpoint/2010/main" r:embed="rId10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78350" y="3451225"/>
            <a:ext cx="406400" cy="406400"/>
          </a:xfrm>
          <a:prstGeom prst="rect">
            <a:avLst/>
          </a:prstGeom>
          <a:noFill/>
        </p:spPr>
      </p:pic>
      <p:pic>
        <p:nvPicPr>
          <p:cNvPr id="9" name="ẹ">
            <a:hlinkClick r:id="" action="ppaction://media"/>
            <a:extLst>
              <a:ext uri="{FF2B5EF4-FFF2-40B4-BE49-F238E27FC236}">
                <a16:creationId xmlns:a16="http://schemas.microsoft.com/office/drawing/2014/main" id="{42D6E019-CA49-4353-8025-1F5DC7A1C862}"/>
              </a:ext>
            </a:extLst>
          </p:cNvPr>
          <p:cNvPicPr>
            <a:picLocks noChangeAspect="1"/>
          </p:cNvPicPr>
          <p:nvPr>
            <a:audioFile r:link="rId13"/>
            <p:extLst>
              <p:ext uri="{DAA4B4D4-6D71-4841-9C94-3DE7FCFB9230}">
                <p14:media xmlns:p14="http://schemas.microsoft.com/office/powerpoint/2010/main" r:embed="rId12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60101" y="3486150"/>
            <a:ext cx="406400" cy="406400"/>
          </a:xfrm>
          <a:prstGeom prst="rect">
            <a:avLst/>
          </a:prstGeom>
          <a:noFill/>
        </p:spPr>
      </p:pic>
      <p:pic>
        <p:nvPicPr>
          <p:cNvPr id="10" name="ế">
            <a:hlinkClick r:id="" action="ppaction://media"/>
            <a:extLst>
              <a:ext uri="{FF2B5EF4-FFF2-40B4-BE49-F238E27FC236}">
                <a16:creationId xmlns:a16="http://schemas.microsoft.com/office/drawing/2014/main" id="{343CE68D-1E20-4B87-AA65-24F5447BBB99}"/>
              </a:ext>
            </a:extLst>
          </p:cNvPr>
          <p:cNvPicPr>
            <a:picLocks noChangeAspect="1"/>
          </p:cNvPicPr>
          <p:nvPr>
            <a:audioFile r:link="rId15"/>
            <p:extLst>
              <p:ext uri="{DAA4B4D4-6D71-4841-9C94-3DE7FCFB9230}">
                <p14:media xmlns:p14="http://schemas.microsoft.com/office/powerpoint/2010/main" r:embed="rId14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64976" y="3459162"/>
            <a:ext cx="406400" cy="406400"/>
          </a:xfrm>
          <a:prstGeom prst="rect">
            <a:avLst/>
          </a:prstGeom>
          <a:noFill/>
        </p:spPr>
      </p:pic>
      <p:pic>
        <p:nvPicPr>
          <p:cNvPr id="11" name="ê">
            <a:hlinkClick r:id="" action="ppaction://media"/>
            <a:extLst>
              <a:ext uri="{FF2B5EF4-FFF2-40B4-BE49-F238E27FC236}">
                <a16:creationId xmlns:a16="http://schemas.microsoft.com/office/drawing/2014/main" id="{E68DFE2C-212E-4FE4-8DD5-C4F47E1F6C23}"/>
              </a:ext>
            </a:extLst>
          </p:cNvPr>
          <p:cNvPicPr>
            <a:picLocks noChangeAspect="1"/>
          </p:cNvPicPr>
          <p:nvPr>
            <a:audioFile r:link="rId17"/>
            <p:extLst>
              <p:ext uri="{DAA4B4D4-6D71-4841-9C94-3DE7FCFB9230}">
                <p14:media xmlns:p14="http://schemas.microsoft.com/office/powerpoint/2010/main" r:embed="rId16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19152" y="3486150"/>
            <a:ext cx="406400" cy="406400"/>
          </a:xfrm>
          <a:prstGeom prst="rect">
            <a:avLst/>
          </a:prstGeom>
          <a:noFill/>
        </p:spPr>
      </p:pic>
      <p:pic>
        <p:nvPicPr>
          <p:cNvPr id="12" name="ể">
            <a:hlinkClick r:id="" action="ppaction://media"/>
            <a:extLst>
              <a:ext uri="{FF2B5EF4-FFF2-40B4-BE49-F238E27FC236}">
                <a16:creationId xmlns:a16="http://schemas.microsoft.com/office/drawing/2014/main" id="{231BD54B-4A43-4463-8AA9-62E76D7F70A2}"/>
              </a:ext>
            </a:extLst>
          </p:cNvPr>
          <p:cNvPicPr>
            <a:picLocks noChangeAspect="1"/>
          </p:cNvPicPr>
          <p:nvPr>
            <a:audioFile r:link="rId19"/>
            <p:extLst>
              <p:ext uri="{DAA4B4D4-6D71-4841-9C94-3DE7FCFB9230}">
                <p14:media xmlns:p14="http://schemas.microsoft.com/office/powerpoint/2010/main" r:embed="rId18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297715" y="3486150"/>
            <a:ext cx="406400" cy="406400"/>
          </a:xfrm>
          <a:prstGeom prst="rect">
            <a:avLst/>
          </a:prstGeom>
          <a:noFill/>
        </p:spPr>
      </p:pic>
      <p:pic>
        <p:nvPicPr>
          <p:cNvPr id="13" name="ễ">
            <a:hlinkClick r:id="" action="ppaction://media"/>
            <a:extLst>
              <a:ext uri="{FF2B5EF4-FFF2-40B4-BE49-F238E27FC236}">
                <a16:creationId xmlns:a16="http://schemas.microsoft.com/office/drawing/2014/main" id="{2D9436A6-11B4-4145-ACCB-23B130AD04D1}"/>
              </a:ext>
            </a:extLst>
          </p:cNvPr>
          <p:cNvPicPr>
            <a:picLocks noChangeAspect="1"/>
          </p:cNvPicPr>
          <p:nvPr>
            <a:audioFile r:link="rId21"/>
            <p:extLst>
              <p:ext uri="{DAA4B4D4-6D71-4841-9C94-3DE7FCFB9230}">
                <p14:media xmlns:p14="http://schemas.microsoft.com/office/powerpoint/2010/main" r:embed="rId20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78203" y="3486150"/>
            <a:ext cx="406400" cy="406400"/>
          </a:xfrm>
          <a:prstGeom prst="rect">
            <a:avLst/>
          </a:prstGeom>
          <a:noFill/>
        </p:spPr>
      </p:pic>
      <p:pic>
        <p:nvPicPr>
          <p:cNvPr id="14" name="ề">
            <a:hlinkClick r:id="" action="ppaction://media"/>
            <a:extLst>
              <a:ext uri="{FF2B5EF4-FFF2-40B4-BE49-F238E27FC236}">
                <a16:creationId xmlns:a16="http://schemas.microsoft.com/office/drawing/2014/main" id="{9FC68675-AC7C-4E5B-8185-307BE43E7E14}"/>
              </a:ext>
            </a:extLst>
          </p:cNvPr>
          <p:cNvPicPr>
            <a:picLocks noChangeAspect="1"/>
          </p:cNvPicPr>
          <p:nvPr>
            <a:audioFile r:link="rId23"/>
            <p:extLst>
              <p:ext uri="{DAA4B4D4-6D71-4841-9C94-3DE7FCFB9230}">
                <p14:media xmlns:p14="http://schemas.microsoft.com/office/powerpoint/2010/main" r:embed="rId22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205606" y="3489325"/>
            <a:ext cx="406400" cy="406400"/>
          </a:xfrm>
          <a:prstGeom prst="rect">
            <a:avLst/>
          </a:prstGeom>
          <a:noFill/>
        </p:spPr>
      </p:pic>
      <p:pic>
        <p:nvPicPr>
          <p:cNvPr id="15" name="ệ">
            <a:hlinkClick r:id="" action="ppaction://media"/>
            <a:extLst>
              <a:ext uri="{FF2B5EF4-FFF2-40B4-BE49-F238E27FC236}">
                <a16:creationId xmlns:a16="http://schemas.microsoft.com/office/drawing/2014/main" id="{D6E3A903-20B2-4444-91D2-F27DBA19B36D}"/>
              </a:ext>
            </a:extLst>
          </p:cNvPr>
          <p:cNvPicPr>
            <a:picLocks noChangeAspect="1"/>
          </p:cNvPicPr>
          <p:nvPr>
            <a:audioFile r:link="rId25"/>
            <p:extLst>
              <p:ext uri="{DAA4B4D4-6D71-4841-9C94-3DE7FCFB9230}">
                <p14:media xmlns:p14="http://schemas.microsoft.com/office/powerpoint/2010/main" r:embed="rId24"/>
              </p:ext>
            </p:extLst>
          </p:nvPr>
        </p:nvPicPr>
        <p:blipFill>
          <a:blip r:embed="rId78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165221" y="3486150"/>
            <a:ext cx="406400" cy="406400"/>
          </a:xfrm>
          <a:prstGeom prst="rect">
            <a:avLst/>
          </a:prstGeom>
          <a:noFill/>
        </p:spPr>
      </p:pic>
      <p:pic>
        <p:nvPicPr>
          <p:cNvPr id="16" name="bé">
            <a:hlinkClick r:id="" action="ppaction://media"/>
            <a:extLst>
              <a:ext uri="{FF2B5EF4-FFF2-40B4-BE49-F238E27FC236}">
                <a16:creationId xmlns:a16="http://schemas.microsoft.com/office/drawing/2014/main" id="{AB61E364-E4BC-40A4-92A2-7775E4F9371A}"/>
              </a:ext>
            </a:extLst>
          </p:cNvPr>
          <p:cNvPicPr>
            <a:picLocks noChangeAspect="1"/>
          </p:cNvPicPr>
          <p:nvPr>
            <a:audioFile r:link="rId27"/>
            <p:extLst>
              <p:ext uri="{DAA4B4D4-6D71-4841-9C94-3DE7FCFB9230}">
                <p14:media xmlns:p14="http://schemas.microsoft.com/office/powerpoint/2010/main" r:embed="rId26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6300" y="4339251"/>
            <a:ext cx="406400" cy="406400"/>
          </a:xfrm>
          <a:prstGeom prst="rect">
            <a:avLst/>
          </a:prstGeom>
        </p:spPr>
      </p:pic>
      <p:pic>
        <p:nvPicPr>
          <p:cNvPr id="17" name="be">
            <a:hlinkClick r:id="" action="ppaction://media"/>
            <a:extLst>
              <a:ext uri="{FF2B5EF4-FFF2-40B4-BE49-F238E27FC236}">
                <a16:creationId xmlns:a16="http://schemas.microsoft.com/office/drawing/2014/main" id="{CEA9FA93-DF8C-46AF-9BA9-8A58DE0A85EF}"/>
              </a:ext>
            </a:extLst>
          </p:cNvPr>
          <p:cNvPicPr>
            <a:picLocks noChangeAspect="1"/>
          </p:cNvPicPr>
          <p:nvPr>
            <a:audioFile r:link="rId29"/>
            <p:extLst>
              <p:ext uri="{DAA4B4D4-6D71-4841-9C94-3DE7FCFB9230}">
                <p14:media xmlns:p14="http://schemas.microsoft.com/office/powerpoint/2010/main" r:embed="rId28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83194" y="4396401"/>
            <a:ext cx="406400" cy="406400"/>
          </a:xfrm>
          <a:prstGeom prst="rect">
            <a:avLst/>
          </a:prstGeom>
        </p:spPr>
      </p:pic>
      <p:pic>
        <p:nvPicPr>
          <p:cNvPr id="18" name="bẻ">
            <a:hlinkClick r:id="" action="ppaction://media"/>
            <a:extLst>
              <a:ext uri="{FF2B5EF4-FFF2-40B4-BE49-F238E27FC236}">
                <a16:creationId xmlns:a16="http://schemas.microsoft.com/office/drawing/2014/main" id="{9FBFDD79-A95A-42E2-9DFF-9787EF18692F}"/>
              </a:ext>
            </a:extLst>
          </p:cNvPr>
          <p:cNvPicPr>
            <a:picLocks noChangeAspect="1"/>
          </p:cNvPicPr>
          <p:nvPr>
            <a:audioFile r:link="rId31"/>
            <p:extLst>
              <p:ext uri="{DAA4B4D4-6D71-4841-9C94-3DE7FCFB9230}">
                <p14:media xmlns:p14="http://schemas.microsoft.com/office/powerpoint/2010/main" r:embed="rId30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685374" y="4339251"/>
            <a:ext cx="406400" cy="406400"/>
          </a:xfrm>
          <a:prstGeom prst="rect">
            <a:avLst/>
          </a:prstGeom>
        </p:spPr>
      </p:pic>
      <p:pic>
        <p:nvPicPr>
          <p:cNvPr id="19" name="bẽ">
            <a:hlinkClick r:id="" action="ppaction://media"/>
            <a:extLst>
              <a:ext uri="{FF2B5EF4-FFF2-40B4-BE49-F238E27FC236}">
                <a16:creationId xmlns:a16="http://schemas.microsoft.com/office/drawing/2014/main" id="{BC5C8C05-7A3F-43A9-AA6E-1D2E1C6D9021}"/>
              </a:ext>
            </a:extLst>
          </p:cNvPr>
          <p:cNvPicPr>
            <a:picLocks noChangeAspect="1"/>
          </p:cNvPicPr>
          <p:nvPr>
            <a:audioFile r:link="rId33"/>
            <p:extLst>
              <p:ext uri="{DAA4B4D4-6D71-4841-9C94-3DE7FCFB9230}">
                <p14:media xmlns:p14="http://schemas.microsoft.com/office/powerpoint/2010/main" r:embed="rId32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25850" y="4339251"/>
            <a:ext cx="406400" cy="406400"/>
          </a:xfrm>
          <a:prstGeom prst="rect">
            <a:avLst/>
          </a:prstGeom>
        </p:spPr>
      </p:pic>
      <p:pic>
        <p:nvPicPr>
          <p:cNvPr id="20" name="bè">
            <a:hlinkClick r:id="" action="ppaction://media"/>
            <a:extLst>
              <a:ext uri="{FF2B5EF4-FFF2-40B4-BE49-F238E27FC236}">
                <a16:creationId xmlns:a16="http://schemas.microsoft.com/office/drawing/2014/main" id="{4CE6B67D-76A9-42C6-8BF0-613677C5E7CB}"/>
              </a:ext>
            </a:extLst>
          </p:cNvPr>
          <p:cNvPicPr>
            <a:picLocks noChangeAspect="1"/>
          </p:cNvPicPr>
          <p:nvPr>
            <a:audioFile r:link="rId35"/>
            <p:extLst>
              <p:ext uri="{DAA4B4D4-6D71-4841-9C94-3DE7FCFB9230}">
                <p14:media xmlns:p14="http://schemas.microsoft.com/office/powerpoint/2010/main" r:embed="rId34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78350" y="4339251"/>
            <a:ext cx="406400" cy="406400"/>
          </a:xfrm>
          <a:prstGeom prst="rect">
            <a:avLst/>
          </a:prstGeom>
        </p:spPr>
      </p:pic>
      <p:pic>
        <p:nvPicPr>
          <p:cNvPr id="21" name="bẹ">
            <a:hlinkClick r:id="" action="ppaction://media"/>
            <a:extLst>
              <a:ext uri="{FF2B5EF4-FFF2-40B4-BE49-F238E27FC236}">
                <a16:creationId xmlns:a16="http://schemas.microsoft.com/office/drawing/2014/main" id="{8CA2B76B-C496-4F94-BD7A-252B78D92FEC}"/>
              </a:ext>
            </a:extLst>
          </p:cNvPr>
          <p:cNvPicPr>
            <a:picLocks noChangeAspect="1"/>
          </p:cNvPicPr>
          <p:nvPr>
            <a:audioFile r:link="rId37"/>
            <p:extLst>
              <p:ext uri="{DAA4B4D4-6D71-4841-9C94-3DE7FCFB9230}">
                <p14:media xmlns:p14="http://schemas.microsoft.com/office/powerpoint/2010/main" r:embed="rId36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30850" y="4331313"/>
            <a:ext cx="406400" cy="406400"/>
          </a:xfrm>
          <a:prstGeom prst="rect">
            <a:avLst/>
          </a:prstGeom>
        </p:spPr>
      </p:pic>
      <p:pic>
        <p:nvPicPr>
          <p:cNvPr id="22" name="bế">
            <a:hlinkClick r:id="" action="ppaction://media"/>
            <a:extLst>
              <a:ext uri="{FF2B5EF4-FFF2-40B4-BE49-F238E27FC236}">
                <a16:creationId xmlns:a16="http://schemas.microsoft.com/office/drawing/2014/main" id="{6E94C468-B1F3-4022-B094-6B7BC2C625B8}"/>
              </a:ext>
            </a:extLst>
          </p:cNvPr>
          <p:cNvPicPr>
            <a:picLocks noChangeAspect="1"/>
          </p:cNvPicPr>
          <p:nvPr>
            <a:audioFile r:link="rId39"/>
            <p:extLst>
              <p:ext uri="{DAA4B4D4-6D71-4841-9C94-3DE7FCFB9230}">
                <p14:media xmlns:p14="http://schemas.microsoft.com/office/powerpoint/2010/main" r:embed="rId38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42751" y="4331313"/>
            <a:ext cx="406400" cy="406400"/>
          </a:xfrm>
          <a:prstGeom prst="rect">
            <a:avLst/>
          </a:prstGeom>
        </p:spPr>
      </p:pic>
      <p:pic>
        <p:nvPicPr>
          <p:cNvPr id="23" name="bê">
            <a:hlinkClick r:id="" action="ppaction://media"/>
            <a:extLst>
              <a:ext uri="{FF2B5EF4-FFF2-40B4-BE49-F238E27FC236}">
                <a16:creationId xmlns:a16="http://schemas.microsoft.com/office/drawing/2014/main" id="{9527B1DE-19A6-4CB8-A696-A85133B2A4A6}"/>
              </a:ext>
            </a:extLst>
          </p:cNvPr>
          <p:cNvPicPr>
            <a:picLocks noChangeAspect="1"/>
          </p:cNvPicPr>
          <p:nvPr>
            <a:audioFile r:link="rId41"/>
            <p:extLst>
              <p:ext uri="{DAA4B4D4-6D71-4841-9C94-3DE7FCFB9230}">
                <p14:media xmlns:p14="http://schemas.microsoft.com/office/powerpoint/2010/main" r:embed="rId40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19152" y="4331313"/>
            <a:ext cx="406400" cy="406400"/>
          </a:xfrm>
          <a:prstGeom prst="rect">
            <a:avLst/>
          </a:prstGeom>
        </p:spPr>
      </p:pic>
      <p:pic>
        <p:nvPicPr>
          <p:cNvPr id="24" name="bể">
            <a:hlinkClick r:id="" action="ppaction://media"/>
            <a:extLst>
              <a:ext uri="{FF2B5EF4-FFF2-40B4-BE49-F238E27FC236}">
                <a16:creationId xmlns:a16="http://schemas.microsoft.com/office/drawing/2014/main" id="{37D2A1A4-2B98-4EEA-8819-A021F359CC80}"/>
              </a:ext>
            </a:extLst>
          </p:cNvPr>
          <p:cNvPicPr>
            <a:picLocks noChangeAspect="1"/>
          </p:cNvPicPr>
          <p:nvPr>
            <a:audioFile r:link="rId43"/>
            <p:extLst>
              <p:ext uri="{DAA4B4D4-6D71-4841-9C94-3DE7FCFB9230}">
                <p14:media xmlns:p14="http://schemas.microsoft.com/office/powerpoint/2010/main" r:embed="rId42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280400" y="4339251"/>
            <a:ext cx="406400" cy="406400"/>
          </a:xfrm>
          <a:prstGeom prst="rect">
            <a:avLst/>
          </a:prstGeom>
        </p:spPr>
      </p:pic>
      <p:pic>
        <p:nvPicPr>
          <p:cNvPr id="25" name="bễ">
            <a:hlinkClick r:id="" action="ppaction://media"/>
            <a:extLst>
              <a:ext uri="{FF2B5EF4-FFF2-40B4-BE49-F238E27FC236}">
                <a16:creationId xmlns:a16="http://schemas.microsoft.com/office/drawing/2014/main" id="{5E5AC3A9-1D83-41D8-BE3A-EDF761441C23}"/>
              </a:ext>
            </a:extLst>
          </p:cNvPr>
          <p:cNvPicPr>
            <a:picLocks noChangeAspect="1"/>
          </p:cNvPicPr>
          <p:nvPr>
            <a:audioFile r:link="rId45"/>
            <p:extLst>
              <p:ext uri="{DAA4B4D4-6D71-4841-9C94-3DE7FCFB9230}">
                <p14:media xmlns:p14="http://schemas.microsoft.com/office/powerpoint/2010/main" r:embed="rId44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47276" y="4339251"/>
            <a:ext cx="406400" cy="406400"/>
          </a:xfrm>
          <a:prstGeom prst="rect">
            <a:avLst/>
          </a:prstGeom>
        </p:spPr>
      </p:pic>
      <p:pic>
        <p:nvPicPr>
          <p:cNvPr id="26" name="bề">
            <a:hlinkClick r:id="" action="ppaction://media"/>
            <a:extLst>
              <a:ext uri="{FF2B5EF4-FFF2-40B4-BE49-F238E27FC236}">
                <a16:creationId xmlns:a16="http://schemas.microsoft.com/office/drawing/2014/main" id="{811469CA-8B07-4CE3-8FE1-3AA142EE8F83}"/>
              </a:ext>
            </a:extLst>
          </p:cNvPr>
          <p:cNvPicPr>
            <a:picLocks noChangeAspect="1"/>
          </p:cNvPicPr>
          <p:nvPr>
            <a:audioFile r:link="rId47"/>
            <p:extLst>
              <p:ext uri="{DAA4B4D4-6D71-4841-9C94-3DE7FCFB9230}">
                <p14:media xmlns:p14="http://schemas.microsoft.com/office/powerpoint/2010/main" r:embed="rId46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246034" y="4331313"/>
            <a:ext cx="406400" cy="406400"/>
          </a:xfrm>
          <a:prstGeom prst="rect">
            <a:avLst/>
          </a:prstGeom>
        </p:spPr>
      </p:pic>
      <p:pic>
        <p:nvPicPr>
          <p:cNvPr id="27" name="bệ">
            <a:hlinkClick r:id="" action="ppaction://media"/>
            <a:extLst>
              <a:ext uri="{FF2B5EF4-FFF2-40B4-BE49-F238E27FC236}">
                <a16:creationId xmlns:a16="http://schemas.microsoft.com/office/drawing/2014/main" id="{61B7707A-22D1-4C8C-9659-F7E376280EE1}"/>
              </a:ext>
            </a:extLst>
          </p:cNvPr>
          <p:cNvPicPr>
            <a:picLocks noChangeAspect="1"/>
          </p:cNvPicPr>
          <p:nvPr>
            <a:audioFile r:link="rId49"/>
            <p:extLst>
              <p:ext uri="{DAA4B4D4-6D71-4841-9C94-3DE7FCFB9230}">
                <p14:media xmlns:p14="http://schemas.microsoft.com/office/powerpoint/2010/main" r:embed="rId48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168445" y="4331313"/>
            <a:ext cx="406400" cy="406400"/>
          </a:xfrm>
          <a:prstGeom prst="rect">
            <a:avLst/>
          </a:prstGeom>
        </p:spPr>
      </p:pic>
      <p:pic>
        <p:nvPicPr>
          <p:cNvPr id="28" name="vé">
            <a:hlinkClick r:id="" action="ppaction://media"/>
            <a:extLst>
              <a:ext uri="{FF2B5EF4-FFF2-40B4-BE49-F238E27FC236}">
                <a16:creationId xmlns:a16="http://schemas.microsoft.com/office/drawing/2014/main" id="{9BFCFD71-04DC-4AFD-9A38-AA281324DA0E}"/>
              </a:ext>
            </a:extLst>
          </p:cNvPr>
          <p:cNvPicPr>
            <a:picLocks noChangeAspect="1"/>
          </p:cNvPicPr>
          <p:nvPr>
            <a:audioFile r:link="rId51"/>
            <p:extLst>
              <p:ext uri="{DAA4B4D4-6D71-4841-9C94-3DE7FCFB9230}">
                <p14:media xmlns:p14="http://schemas.microsoft.com/office/powerpoint/2010/main" r:embed="rId50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76300" y="5236802"/>
            <a:ext cx="406400" cy="406400"/>
          </a:xfrm>
          <a:prstGeom prst="rect">
            <a:avLst/>
          </a:prstGeom>
        </p:spPr>
      </p:pic>
      <p:pic>
        <p:nvPicPr>
          <p:cNvPr id="29" name="ve">
            <a:hlinkClick r:id="" action="ppaction://media"/>
            <a:extLst>
              <a:ext uri="{FF2B5EF4-FFF2-40B4-BE49-F238E27FC236}">
                <a16:creationId xmlns:a16="http://schemas.microsoft.com/office/drawing/2014/main" id="{518DEA12-8C74-41F6-B085-4F64A7AD66F9}"/>
              </a:ext>
            </a:extLst>
          </p:cNvPr>
          <p:cNvPicPr>
            <a:picLocks noChangeAspect="1"/>
          </p:cNvPicPr>
          <p:nvPr>
            <a:audioFile r:link="rId53"/>
            <p:extLst>
              <p:ext uri="{DAA4B4D4-6D71-4841-9C94-3DE7FCFB9230}">
                <p14:media xmlns:p14="http://schemas.microsoft.com/office/powerpoint/2010/main" r:embed="rId52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84830" y="5236802"/>
            <a:ext cx="406400" cy="406400"/>
          </a:xfrm>
          <a:prstGeom prst="rect">
            <a:avLst/>
          </a:prstGeom>
        </p:spPr>
      </p:pic>
      <p:pic>
        <p:nvPicPr>
          <p:cNvPr id="30" name="vẻ">
            <a:hlinkClick r:id="" action="ppaction://media"/>
            <a:extLst>
              <a:ext uri="{FF2B5EF4-FFF2-40B4-BE49-F238E27FC236}">
                <a16:creationId xmlns:a16="http://schemas.microsoft.com/office/drawing/2014/main" id="{E5970D16-DBA2-404E-927D-BB7EDBCCAC5C}"/>
              </a:ext>
            </a:extLst>
          </p:cNvPr>
          <p:cNvPicPr>
            <a:picLocks noChangeAspect="1"/>
          </p:cNvPicPr>
          <p:nvPr>
            <a:audioFile r:link="rId55"/>
            <p:extLst>
              <p:ext uri="{DAA4B4D4-6D71-4841-9C94-3DE7FCFB9230}">
                <p14:media xmlns:p14="http://schemas.microsoft.com/office/powerpoint/2010/main" r:embed="rId54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691724" y="5279538"/>
            <a:ext cx="406400" cy="406400"/>
          </a:xfrm>
          <a:prstGeom prst="rect">
            <a:avLst/>
          </a:prstGeom>
        </p:spPr>
      </p:pic>
      <p:pic>
        <p:nvPicPr>
          <p:cNvPr id="31" name="vẽ">
            <a:hlinkClick r:id="" action="ppaction://media"/>
            <a:extLst>
              <a:ext uri="{FF2B5EF4-FFF2-40B4-BE49-F238E27FC236}">
                <a16:creationId xmlns:a16="http://schemas.microsoft.com/office/drawing/2014/main" id="{67FE776C-F87A-4008-ADD7-D1D8799D0842}"/>
              </a:ext>
            </a:extLst>
          </p:cNvPr>
          <p:cNvPicPr>
            <a:picLocks noChangeAspect="1"/>
          </p:cNvPicPr>
          <p:nvPr>
            <a:audioFile r:link="rId57"/>
            <p:extLst>
              <p:ext uri="{DAA4B4D4-6D71-4841-9C94-3DE7FCFB9230}">
                <p14:media xmlns:p14="http://schemas.microsoft.com/office/powerpoint/2010/main" r:embed="rId56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25850" y="5279538"/>
            <a:ext cx="406400" cy="406400"/>
          </a:xfrm>
          <a:prstGeom prst="rect">
            <a:avLst/>
          </a:prstGeom>
        </p:spPr>
      </p:pic>
      <p:pic>
        <p:nvPicPr>
          <p:cNvPr id="32" name="vè">
            <a:hlinkClick r:id="" action="ppaction://media"/>
            <a:extLst>
              <a:ext uri="{FF2B5EF4-FFF2-40B4-BE49-F238E27FC236}">
                <a16:creationId xmlns:a16="http://schemas.microsoft.com/office/drawing/2014/main" id="{90441556-214F-447A-AD02-04F7DA19C54D}"/>
              </a:ext>
            </a:extLst>
          </p:cNvPr>
          <p:cNvPicPr>
            <a:picLocks noChangeAspect="1"/>
          </p:cNvPicPr>
          <p:nvPr>
            <a:audioFile r:link="rId59"/>
            <p:extLst>
              <p:ext uri="{DAA4B4D4-6D71-4841-9C94-3DE7FCFB9230}">
                <p14:media xmlns:p14="http://schemas.microsoft.com/office/powerpoint/2010/main" r:embed="rId58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578350" y="5236802"/>
            <a:ext cx="406400" cy="406400"/>
          </a:xfrm>
          <a:prstGeom prst="rect">
            <a:avLst/>
          </a:prstGeom>
        </p:spPr>
      </p:pic>
      <p:pic>
        <p:nvPicPr>
          <p:cNvPr id="33" name="vẹ">
            <a:hlinkClick r:id="" action="ppaction://media"/>
            <a:extLst>
              <a:ext uri="{FF2B5EF4-FFF2-40B4-BE49-F238E27FC236}">
                <a16:creationId xmlns:a16="http://schemas.microsoft.com/office/drawing/2014/main" id="{9C8F390D-2E54-49C2-A7B2-5E7A382B89B0}"/>
              </a:ext>
            </a:extLst>
          </p:cNvPr>
          <p:cNvPicPr>
            <a:picLocks noChangeAspect="1"/>
          </p:cNvPicPr>
          <p:nvPr>
            <a:audioFile r:link="rId61"/>
            <p:extLst>
              <p:ext uri="{DAA4B4D4-6D71-4841-9C94-3DE7FCFB9230}">
                <p14:media xmlns:p14="http://schemas.microsoft.com/office/powerpoint/2010/main" r:embed="rId60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12476" y="5254264"/>
            <a:ext cx="406400" cy="406400"/>
          </a:xfrm>
          <a:prstGeom prst="rect">
            <a:avLst/>
          </a:prstGeom>
        </p:spPr>
      </p:pic>
      <p:pic>
        <p:nvPicPr>
          <p:cNvPr id="34" name="vế">
            <a:hlinkClick r:id="" action="ppaction://media"/>
            <a:extLst>
              <a:ext uri="{FF2B5EF4-FFF2-40B4-BE49-F238E27FC236}">
                <a16:creationId xmlns:a16="http://schemas.microsoft.com/office/drawing/2014/main" id="{C06E0A70-C431-4105-8C2B-7D2185F40947}"/>
              </a:ext>
            </a:extLst>
          </p:cNvPr>
          <p:cNvPicPr>
            <a:picLocks noChangeAspect="1"/>
          </p:cNvPicPr>
          <p:nvPr>
            <a:audioFile r:link="rId63"/>
            <p:extLst>
              <p:ext uri="{DAA4B4D4-6D71-4841-9C94-3DE7FCFB9230}">
                <p14:media xmlns:p14="http://schemas.microsoft.com/office/powerpoint/2010/main" r:embed="rId62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64976" y="5284427"/>
            <a:ext cx="406400" cy="406400"/>
          </a:xfrm>
          <a:prstGeom prst="rect">
            <a:avLst/>
          </a:prstGeom>
        </p:spPr>
      </p:pic>
      <p:pic>
        <p:nvPicPr>
          <p:cNvPr id="35" name="vê">
            <a:hlinkClick r:id="" action="ppaction://media"/>
            <a:extLst>
              <a:ext uri="{FF2B5EF4-FFF2-40B4-BE49-F238E27FC236}">
                <a16:creationId xmlns:a16="http://schemas.microsoft.com/office/drawing/2014/main" id="{8A0733C3-8A30-414A-B0B7-0343854305D3}"/>
              </a:ext>
            </a:extLst>
          </p:cNvPr>
          <p:cNvPicPr>
            <a:picLocks noChangeAspect="1"/>
          </p:cNvPicPr>
          <p:nvPr>
            <a:audioFile r:link="rId65"/>
            <p:extLst>
              <p:ext uri="{DAA4B4D4-6D71-4841-9C94-3DE7FCFB9230}">
                <p14:media xmlns:p14="http://schemas.microsoft.com/office/powerpoint/2010/main" r:embed="rId64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31808" y="5275569"/>
            <a:ext cx="406400" cy="406400"/>
          </a:xfrm>
          <a:prstGeom prst="rect">
            <a:avLst/>
          </a:prstGeom>
        </p:spPr>
      </p:pic>
      <p:pic>
        <p:nvPicPr>
          <p:cNvPr id="36" name="vể">
            <a:hlinkClick r:id="" action="ppaction://media"/>
            <a:extLst>
              <a:ext uri="{FF2B5EF4-FFF2-40B4-BE49-F238E27FC236}">
                <a16:creationId xmlns:a16="http://schemas.microsoft.com/office/drawing/2014/main" id="{01683AF9-AB8F-4037-9A09-DE324D7DCE07}"/>
              </a:ext>
            </a:extLst>
          </p:cNvPr>
          <p:cNvPicPr>
            <a:picLocks noChangeAspect="1"/>
          </p:cNvPicPr>
          <p:nvPr>
            <a:audioFile r:link="rId67"/>
            <p:extLst>
              <p:ext uri="{DAA4B4D4-6D71-4841-9C94-3DE7FCFB9230}">
                <p14:media xmlns:p14="http://schemas.microsoft.com/office/powerpoint/2010/main" r:embed="rId66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280400" y="5275569"/>
            <a:ext cx="406400" cy="406400"/>
          </a:xfrm>
          <a:prstGeom prst="rect">
            <a:avLst/>
          </a:prstGeom>
        </p:spPr>
      </p:pic>
      <p:pic>
        <p:nvPicPr>
          <p:cNvPr id="37" name="vễ">
            <a:hlinkClick r:id="" action="ppaction://media"/>
            <a:extLst>
              <a:ext uri="{FF2B5EF4-FFF2-40B4-BE49-F238E27FC236}">
                <a16:creationId xmlns:a16="http://schemas.microsoft.com/office/drawing/2014/main" id="{49BE697C-A1E1-4AD8-AF3C-0B6F9CD3E588}"/>
              </a:ext>
            </a:extLst>
          </p:cNvPr>
          <p:cNvPicPr>
            <a:picLocks noChangeAspect="1"/>
          </p:cNvPicPr>
          <p:nvPr>
            <a:audioFile r:link="rId69"/>
            <p:extLst>
              <p:ext uri="{DAA4B4D4-6D71-4841-9C94-3DE7FCFB9230}">
                <p14:media xmlns:p14="http://schemas.microsoft.com/office/powerpoint/2010/main" r:embed="rId68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9247276" y="5230452"/>
            <a:ext cx="406400" cy="406400"/>
          </a:xfrm>
          <a:prstGeom prst="rect">
            <a:avLst/>
          </a:prstGeom>
        </p:spPr>
      </p:pic>
      <p:pic>
        <p:nvPicPr>
          <p:cNvPr id="38" name="về">
            <a:hlinkClick r:id="" action="ppaction://media"/>
            <a:extLst>
              <a:ext uri="{FF2B5EF4-FFF2-40B4-BE49-F238E27FC236}">
                <a16:creationId xmlns:a16="http://schemas.microsoft.com/office/drawing/2014/main" id="{A8BA43FB-A370-4F16-94EC-A7FEB2C3FCCC}"/>
              </a:ext>
            </a:extLst>
          </p:cNvPr>
          <p:cNvPicPr>
            <a:picLocks noChangeAspect="1"/>
          </p:cNvPicPr>
          <p:nvPr>
            <a:audioFile r:link="rId71"/>
            <p:extLst>
              <p:ext uri="{DAA4B4D4-6D71-4841-9C94-3DE7FCFB9230}">
                <p14:media xmlns:p14="http://schemas.microsoft.com/office/powerpoint/2010/main" r:embed="rId70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0183038" y="5275569"/>
            <a:ext cx="406400" cy="406400"/>
          </a:xfrm>
          <a:prstGeom prst="rect">
            <a:avLst/>
          </a:prstGeom>
        </p:spPr>
      </p:pic>
      <p:pic>
        <p:nvPicPr>
          <p:cNvPr id="39" name="vệ">
            <a:hlinkClick r:id="" action="ppaction://media"/>
            <a:extLst>
              <a:ext uri="{FF2B5EF4-FFF2-40B4-BE49-F238E27FC236}">
                <a16:creationId xmlns:a16="http://schemas.microsoft.com/office/drawing/2014/main" id="{251EA0CC-A888-4CAB-9BEB-362E9EBD59B3}"/>
              </a:ext>
            </a:extLst>
          </p:cNvPr>
          <p:cNvPicPr>
            <a:picLocks noChangeAspect="1"/>
          </p:cNvPicPr>
          <p:nvPr>
            <a:audioFile r:link="rId73"/>
            <p:extLst>
              <p:ext uri="{DAA4B4D4-6D71-4841-9C94-3DE7FCFB9230}">
                <p14:media xmlns:p14="http://schemas.microsoft.com/office/powerpoint/2010/main" r:embed="rId72"/>
              </p:ext>
            </p:extLst>
          </p:nvPr>
        </p:nvPicPr>
        <p:blipFill>
          <a:blip r:embed="rId78">
            <a:duotone>
              <a:prstClr val="black"/>
              <a:schemeClr val="accent5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1185907" y="5284427"/>
            <a:ext cx="406400" cy="40640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E3E6A053-2FBA-409F-869A-E7C54A65CECE}"/>
              </a:ext>
            </a:extLst>
          </p:cNvPr>
          <p:cNvSpPr/>
          <p:nvPr/>
        </p:nvSpPr>
        <p:spPr>
          <a:xfrm>
            <a:off x="1262585" y="-27176"/>
            <a:ext cx="9407832" cy="89255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ea typeface="Yu Mincho" panose="02020400000000000000" pitchFamily="18" charset="-128"/>
              </a:rPr>
              <a:t>Click on the sound button to listen, then repeat. </a:t>
            </a:r>
          </a:p>
          <a:p>
            <a:pPr algn="ctr"/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ea typeface="Yu Mincho" panose="02020400000000000000" pitchFamily="18" charset="-128"/>
              </a:rPr>
              <a:t>Try to practice pronouncing each word following the spelling </a:t>
            </a:r>
            <a:r>
              <a:rPr lang="en-US" sz="2600" dirty="0" err="1">
                <a:solidFill>
                  <a:schemeClr val="bg1"/>
                </a:solidFill>
                <a:latin typeface="Times New Roman" panose="02020603050405020304" pitchFamily="18" charset="0"/>
                <a:ea typeface="Yu Mincho" panose="02020400000000000000" pitchFamily="18" charset="-128"/>
              </a:rPr>
              <a:t>proces</a:t>
            </a:r>
            <a:r>
              <a:rPr lang="en-US" sz="2600" dirty="0">
                <a:solidFill>
                  <a:schemeClr val="bg1"/>
                </a:solidFill>
                <a:latin typeface="Times New Roman" panose="02020603050405020304" pitchFamily="18" charset="0"/>
                <a:ea typeface="Yu Mincho" panose="02020400000000000000" pitchFamily="18" charset="-128"/>
              </a:rPr>
              <a:t> 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3889E13-82C3-4ACD-BF5F-6A0D97EBD303}"/>
              </a:ext>
            </a:extLst>
          </p:cNvPr>
          <p:cNvSpPr/>
          <p:nvPr/>
        </p:nvSpPr>
        <p:spPr>
          <a:xfrm>
            <a:off x="1079190" y="6355749"/>
            <a:ext cx="100178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Yu Mincho" panose="02020400000000000000" pitchFamily="18" charset="-128"/>
              </a:rPr>
              <a:t>The highlighted words (i.e., </a:t>
            </a:r>
            <a:r>
              <a:rPr lang="en-US" dirty="0" err="1">
                <a:solidFill>
                  <a:schemeClr val="bg1"/>
                </a:solidFill>
                <a:latin typeface="Times New Roman" panose="02020603050405020304" pitchFamily="18" charset="0"/>
                <a:ea typeface="Yu Mincho" panose="02020400000000000000" pitchFamily="18" charset="-128"/>
              </a:rPr>
              <a:t>vễ</a:t>
            </a:r>
            <a:r>
              <a:rPr lang="en-US" dirty="0">
                <a:solidFill>
                  <a:schemeClr val="bg1"/>
                </a:solidFill>
                <a:latin typeface="Times New Roman" panose="02020603050405020304" pitchFamily="18" charset="0"/>
                <a:ea typeface="Yu Mincho" panose="02020400000000000000" pitchFamily="18" charset="-128"/>
              </a:rPr>
              <a:t>) do not have meaning or go with other word to create meaning. </a:t>
            </a:r>
            <a:endParaRPr lang="en-US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1754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6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248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494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247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96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 dur="193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4" dur="186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8" dur="6425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2" dur="2030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46" dur="1997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0" dur="214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 dur="202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1844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2" dur="131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6" dur="2089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0" dur="196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2169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8" dur="1310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2" dur="2206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6" dur="2067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0" dur="2183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4" dur="2206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8" dur="1914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2" dur="1857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6" dur="1788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0" dur="1890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4" dur="1844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8" dur="2425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2" dur="2136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6" dur="182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0" dur="1997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4" dur="2159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8" dur="1973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2" dur="2090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6" dur="2020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4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audio>
              <p:cMediaNode vol="80000">
                <p:cTn id="14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audio>
              <p:cMediaNode vol="80000">
                <p:cTn id="14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audio>
              <p:cMediaNode vol="80000">
                <p:cTn id="1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1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15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1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15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audio>
              <p:cMediaNode vol="80000">
                <p:cTn id="15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1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audio>
              <p:cMediaNode vol="80000">
                <p:cTn id="15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1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audio>
              <p:cMediaNode vol="80000">
                <p:cTn id="1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16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audio>
              <p:cMediaNode vol="80000">
                <p:cTn id="16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audio>
              <p:cMediaNode vol="80000">
                <p:cTn id="1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1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audio>
              <p:cMediaNode vol="80000">
                <p:cTn id="16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audio>
              <p:cMediaNode vol="80000">
                <p:cTn id="16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audio>
              <p:cMediaNode vol="80000">
                <p:cTn id="16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audio>
              <p:cMediaNode vol="80000">
                <p:cTn id="16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audio>
              <p:cMediaNode vol="80000">
                <p:cTn id="1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audio>
              <p:cMediaNode vol="80000">
                <p:cTn id="16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audio>
              <p:cMediaNode vol="80000">
                <p:cTn id="17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audio>
              <p:cMediaNode vol="80000">
                <p:cTn id="17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audio>
              <p:cMediaNode vol="80000">
                <p:cTn id="17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audio>
              <p:cMediaNode vol="80000">
                <p:cTn id="17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audio>
              <p:cMediaNode vol="80000">
                <p:cTn id="1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audio>
              <p:cMediaNode vol="80000">
                <p:cTn id="17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audio>
              <p:cMediaNode vol="80000">
                <p:cTn id="17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audio>
              <p:cMediaNode vol="80000">
                <p:cTn id="17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audio>
              <p:cMediaNode vol="80000">
                <p:cTn id="17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audio>
              <p:cMediaNode vol="80000">
                <p:cTn id="17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audio>
              <p:cMediaNode vol="80000">
                <p:cTn id="1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audio>
              <p:cMediaNode vol="80000">
                <p:cTn id="18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audio>
              <p:cMediaNode vol="80000">
                <p:cTn id="18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è bè">
            <a:hlinkClick r:id="" action="ppaction://media"/>
            <a:extLst>
              <a:ext uri="{FF2B5EF4-FFF2-40B4-BE49-F238E27FC236}">
                <a16:creationId xmlns:a16="http://schemas.microsoft.com/office/drawing/2014/main" id="{E2346212-D2DD-4411-8C27-2EEA3F1BEC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0568" y="3498334"/>
            <a:ext cx="2400299" cy="727735"/>
          </a:xfrm>
          <a:prstGeom prst="rect">
            <a:avLst/>
          </a:prstGeom>
        </p:spPr>
      </p:pic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id="{A96D97CA-4F05-4A74-A0C4-2DAFC3FFC284}"/>
              </a:ext>
            </a:extLst>
          </p:cNvPr>
          <p:cNvSpPr/>
          <p:nvPr/>
        </p:nvSpPr>
        <p:spPr>
          <a:xfrm>
            <a:off x="740568" y="3464069"/>
            <a:ext cx="2400299" cy="762000"/>
          </a:xfrm>
          <a:prstGeom prst="round2Diag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err="1">
                <a:latin typeface="Book Antiqua" panose="02040602050305030304" pitchFamily="18" charset="0"/>
              </a:rPr>
              <a:t>bè</a:t>
            </a:r>
            <a:r>
              <a:rPr lang="en-US" sz="4000" b="1" dirty="0">
                <a:latin typeface="Book Antiqua" panose="02040602050305030304" pitchFamily="18" charset="0"/>
              </a:rPr>
              <a:t> </a:t>
            </a:r>
            <a:r>
              <a:rPr lang="en-US" sz="4000" b="1" dirty="0" err="1">
                <a:latin typeface="Book Antiqua" panose="02040602050305030304" pitchFamily="18" charset="0"/>
              </a:rPr>
              <a:t>bè</a:t>
            </a:r>
            <a:endParaRPr lang="en-US" sz="4000" b="1" dirty="0">
              <a:latin typeface="Book Antiqua" panose="02040602050305030304" pitchFamily="18" charset="0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449AF-6F63-42BD-8D96-AD5B5E33EFFC}"/>
              </a:ext>
            </a:extLst>
          </p:cNvPr>
          <p:cNvSpPr txBox="1">
            <a:spLocks/>
          </p:cNvSpPr>
          <p:nvPr/>
        </p:nvSpPr>
        <p:spPr>
          <a:xfrm>
            <a:off x="-76200" y="85725"/>
            <a:ext cx="12268200" cy="1200149"/>
          </a:xfrm>
          <a:prstGeom prst="rect">
            <a:avLst/>
          </a:prstGeom>
        </p:spPr>
        <p:txBody>
          <a:bodyPr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6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latin typeface=".VnCourier New" panose="02027200000000000000" pitchFamily="18" charset="0"/>
              </a:rPr>
              <a:t>4. Reading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3CE7ED8-D8F5-4D22-A5EB-72B13968C4A9}"/>
              </a:ext>
            </a:extLst>
          </p:cNvPr>
          <p:cNvSpPr/>
          <p:nvPr/>
        </p:nvSpPr>
        <p:spPr>
          <a:xfrm>
            <a:off x="426244" y="1171574"/>
            <a:ext cx="11339512" cy="15552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Let’s challenge yourself with these </a:t>
            </a:r>
            <a:r>
              <a:rPr lang="en-US" sz="2800" b="1" u="sng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long words and sentences</a:t>
            </a:r>
            <a:r>
              <a:rPr 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.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Try to pronounce one single word (using spelling process in 3.2) at one time and then try to read aloud the whole sentence. Click on the box for the sound!</a:t>
            </a:r>
            <a:endParaRPr lang="en-US" sz="24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Rectangle: Diagonal Corners Rounded 3">
            <a:extLst>
              <a:ext uri="{FF2B5EF4-FFF2-40B4-BE49-F238E27FC236}">
                <a16:creationId xmlns:a16="http://schemas.microsoft.com/office/drawing/2014/main" id="{045186FC-6718-4683-89AA-76D772016CA1}"/>
              </a:ext>
            </a:extLst>
          </p:cNvPr>
          <p:cNvSpPr/>
          <p:nvPr/>
        </p:nvSpPr>
        <p:spPr>
          <a:xfrm>
            <a:off x="9051134" y="3812657"/>
            <a:ext cx="2400298" cy="762000"/>
          </a:xfrm>
          <a:prstGeom prst="round2Diag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err="1">
                <a:latin typeface="Book Antiqua" panose="02040602050305030304" pitchFamily="18" charset="0"/>
              </a:rPr>
              <a:t>bế</a:t>
            </a:r>
            <a:r>
              <a:rPr lang="en-US" sz="4000" b="1" dirty="0">
                <a:latin typeface="Book Antiqua" panose="02040602050305030304" pitchFamily="18" charset="0"/>
              </a:rPr>
              <a:t> </a:t>
            </a:r>
            <a:r>
              <a:rPr lang="en-US" sz="4000" b="1" dirty="0" err="1">
                <a:latin typeface="Book Antiqua" panose="02040602050305030304" pitchFamily="18" charset="0"/>
              </a:rPr>
              <a:t>bé</a:t>
            </a:r>
            <a:endParaRPr lang="en-US" sz="4000" b="1" dirty="0">
              <a:latin typeface="Book Antiqua" panose="02040602050305030304" pitchFamily="18" charset="0"/>
            </a:endParaRPr>
          </a:p>
        </p:txBody>
      </p:sp>
      <p:sp>
        <p:nvSpPr>
          <p:cNvPr id="6" name="Rectangle: Diagonal Corners Rounded 5">
            <a:extLst>
              <a:ext uri="{FF2B5EF4-FFF2-40B4-BE49-F238E27FC236}">
                <a16:creationId xmlns:a16="http://schemas.microsoft.com/office/drawing/2014/main" id="{45C5ED59-7FD0-4D75-8CD4-4B5172DCD6D2}"/>
              </a:ext>
            </a:extLst>
          </p:cNvPr>
          <p:cNvSpPr/>
          <p:nvPr/>
        </p:nvSpPr>
        <p:spPr>
          <a:xfrm>
            <a:off x="4914904" y="4857751"/>
            <a:ext cx="3278981" cy="762000"/>
          </a:xfrm>
          <a:prstGeom prst="round2DiagRect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 err="1">
                <a:latin typeface="Book Antiqua" panose="02040602050305030304" pitchFamily="18" charset="0"/>
              </a:rPr>
              <a:t>bé</a:t>
            </a:r>
            <a:r>
              <a:rPr lang="en-US" sz="4000" b="1" dirty="0">
                <a:latin typeface="Book Antiqua" panose="02040602050305030304" pitchFamily="18" charset="0"/>
              </a:rPr>
              <a:t> </a:t>
            </a:r>
            <a:r>
              <a:rPr lang="en-US" sz="4000" b="1" dirty="0" err="1">
                <a:latin typeface="Book Antiqua" panose="02040602050305030304" pitchFamily="18" charset="0"/>
              </a:rPr>
              <a:t>vẽ</a:t>
            </a:r>
            <a:r>
              <a:rPr lang="en-US" sz="4000" b="1" dirty="0">
                <a:latin typeface="Book Antiqua" panose="02040602050305030304" pitchFamily="18" charset="0"/>
              </a:rPr>
              <a:t> </a:t>
            </a:r>
            <a:r>
              <a:rPr lang="en-US" sz="4000" b="1" dirty="0" err="1">
                <a:latin typeface="Book Antiqua" panose="02040602050305030304" pitchFamily="18" charset="0"/>
              </a:rPr>
              <a:t>bê</a:t>
            </a:r>
            <a:endParaRPr lang="en-US" sz="4000" b="1" dirty="0">
              <a:latin typeface="Book Antiqua" panose="02040602050305030304" pitchFamily="18" charset="0"/>
            </a:endParaRPr>
          </a:p>
        </p:txBody>
      </p:sp>
      <p:sp>
        <p:nvSpPr>
          <p:cNvPr id="10" name="Rectangle: Diagonal Corners Rounded 9">
            <a:extLst>
              <a:ext uri="{FF2B5EF4-FFF2-40B4-BE49-F238E27FC236}">
                <a16:creationId xmlns:a16="http://schemas.microsoft.com/office/drawing/2014/main" id="{6E4DBD1D-BA99-42A0-913E-176F01C22EE9}"/>
              </a:ext>
            </a:extLst>
          </p:cNvPr>
          <p:cNvSpPr/>
          <p:nvPr/>
        </p:nvSpPr>
        <p:spPr>
          <a:xfrm>
            <a:off x="4655345" y="2879016"/>
            <a:ext cx="2400299" cy="762000"/>
          </a:xfrm>
          <a:prstGeom prst="round2DiagRect">
            <a:avLst/>
          </a:prstGeom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 err="1">
                <a:latin typeface="Book Antiqua" panose="02040602050305030304" pitchFamily="18" charset="0"/>
              </a:rPr>
              <a:t>ve</a:t>
            </a:r>
            <a:r>
              <a:rPr lang="en-US" sz="4000" b="1" dirty="0">
                <a:latin typeface="Book Antiqua" panose="02040602050305030304" pitchFamily="18" charset="0"/>
              </a:rPr>
              <a:t> </a:t>
            </a:r>
            <a:r>
              <a:rPr lang="en-US" sz="4000" b="1" dirty="0" err="1">
                <a:latin typeface="Book Antiqua" panose="02040602050305030304" pitchFamily="18" charset="0"/>
              </a:rPr>
              <a:t>ve</a:t>
            </a:r>
            <a:endParaRPr lang="en-US" sz="4000" b="1" dirty="0">
              <a:latin typeface="Book Antiqua" panose="02040602050305030304" pitchFamily="18" charset="0"/>
            </a:endParaRPr>
          </a:p>
        </p:txBody>
      </p:sp>
      <p:sp>
        <p:nvSpPr>
          <p:cNvPr id="11" name="Rectangle: Diagonal Corners Rounded 10">
            <a:extLst>
              <a:ext uri="{FF2B5EF4-FFF2-40B4-BE49-F238E27FC236}">
                <a16:creationId xmlns:a16="http://schemas.microsoft.com/office/drawing/2014/main" id="{D8467BE4-C033-41C0-B3B9-102F4B3374A9}"/>
              </a:ext>
            </a:extLst>
          </p:cNvPr>
          <p:cNvSpPr/>
          <p:nvPr/>
        </p:nvSpPr>
        <p:spPr>
          <a:xfrm>
            <a:off x="8336760" y="5863233"/>
            <a:ext cx="2400298" cy="762000"/>
          </a:xfrm>
          <a:prstGeom prst="round2DiagRect">
            <a:avLst/>
          </a:prstGeom>
          <a:solidFill>
            <a:srgbClr val="CC00CC"/>
          </a:solidFill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Book Antiqua" panose="02040602050305030304" pitchFamily="18" charset="0"/>
              </a:rPr>
              <a:t>be </a:t>
            </a:r>
            <a:r>
              <a:rPr lang="en-US" sz="4000" b="1" dirty="0" err="1">
                <a:latin typeface="Book Antiqua" panose="02040602050305030304" pitchFamily="18" charset="0"/>
              </a:rPr>
              <a:t>bé</a:t>
            </a:r>
            <a:endParaRPr lang="en-US" sz="4000" b="1" dirty="0">
              <a:latin typeface="Book Antiqua" panose="02040602050305030304" pitchFamily="18" charset="0"/>
            </a:endParaRPr>
          </a:p>
        </p:txBody>
      </p:sp>
      <p:sp>
        <p:nvSpPr>
          <p:cNvPr id="12" name="Rectangle: Diagonal Corners Rounded 11">
            <a:extLst>
              <a:ext uri="{FF2B5EF4-FFF2-40B4-BE49-F238E27FC236}">
                <a16:creationId xmlns:a16="http://schemas.microsoft.com/office/drawing/2014/main" id="{14C6EA35-240D-4A66-BEBC-37AF168D6994}"/>
              </a:ext>
            </a:extLst>
          </p:cNvPr>
          <p:cNvSpPr/>
          <p:nvPr/>
        </p:nvSpPr>
        <p:spPr>
          <a:xfrm>
            <a:off x="1471609" y="5305426"/>
            <a:ext cx="2400299" cy="762000"/>
          </a:xfrm>
          <a:prstGeom prst="round2Diag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latin typeface="Book Antiqua" panose="02040602050305030304" pitchFamily="18" charset="0"/>
              </a:rPr>
              <a:t>be </a:t>
            </a:r>
            <a:r>
              <a:rPr lang="en-US" sz="4000" b="1" dirty="0" err="1">
                <a:latin typeface="Book Antiqua" panose="02040602050305030304" pitchFamily="18" charset="0"/>
              </a:rPr>
              <a:t>be</a:t>
            </a:r>
            <a:endParaRPr lang="en-US" sz="4000" b="1" dirty="0">
              <a:latin typeface="Book Antiqua" panose="0204060205030503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6732572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>
                <p:cTn id="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" dur="261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74B8C-24BA-4C56-B72E-B3B321190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7950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latin typeface=".VnCourier New" panose="02027200000000000000" pitchFamily="18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2E16B-9FAA-4595-8E4A-904495F82C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14450" y="1268660"/>
            <a:ext cx="10515600" cy="5431390"/>
          </a:xfrm>
        </p:spPr>
        <p:txBody>
          <a:bodyPr>
            <a:normAutofit/>
          </a:bodyPr>
          <a:lstStyle/>
          <a:p>
            <a:pPr lvl="0">
              <a:buFont typeface="Wingdings" panose="05000000000000000000" pitchFamily="2" charset="2"/>
              <a:buChar char="ü"/>
            </a:pPr>
            <a:endParaRPr lang="en-US" dirty="0">
              <a:solidFill>
                <a:schemeClr val="accent1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1"/>
                </a:solidFill>
              </a:rPr>
              <a:t>Get to know </a:t>
            </a:r>
            <a:r>
              <a:rPr lang="en-US" b="1" dirty="0">
                <a:solidFill>
                  <a:schemeClr val="accent1"/>
                </a:solidFill>
              </a:rPr>
              <a:t>Vietnamese alphabetical characters and the tone/marking system.</a:t>
            </a:r>
            <a:r>
              <a:rPr lang="en-US" dirty="0">
                <a:solidFill>
                  <a:schemeClr val="accent1"/>
                </a:solidFill>
              </a:rPr>
              <a:t> </a:t>
            </a:r>
          </a:p>
          <a:p>
            <a:pPr lvl="0">
              <a:buFont typeface="Wingdings" panose="05000000000000000000" pitchFamily="2" charset="2"/>
              <a:buChar char="ü"/>
            </a:pPr>
            <a:endParaRPr lang="en-US" dirty="0">
              <a:solidFill>
                <a:schemeClr val="accent1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7030A0"/>
                </a:solidFill>
              </a:rPr>
              <a:t>Learn how to pronounce four single letters: </a:t>
            </a:r>
            <a:r>
              <a:rPr lang="en-US" i="1" dirty="0">
                <a:solidFill>
                  <a:srgbClr val="7030A0"/>
                </a:solidFill>
              </a:rPr>
              <a:t>e, b, ê, v</a:t>
            </a:r>
            <a:r>
              <a:rPr lang="en-US" dirty="0">
                <a:solidFill>
                  <a:srgbClr val="7030A0"/>
                </a:solidFill>
              </a:rPr>
              <a:t> and how to combine words from these letters with tones/markings.</a:t>
            </a:r>
          </a:p>
          <a:p>
            <a:pPr lvl="0">
              <a:buFont typeface="Wingdings" panose="05000000000000000000" pitchFamily="2" charset="2"/>
              <a:buChar char="ü"/>
            </a:pPr>
            <a:endParaRPr lang="en-US" dirty="0">
              <a:solidFill>
                <a:srgbClr val="7030A0"/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Learn how to pronounce these words correctly.</a:t>
            </a:r>
          </a:p>
          <a:p>
            <a:pPr lvl="0">
              <a:buFont typeface="Wingdings" panose="05000000000000000000" pitchFamily="2" charset="2"/>
              <a:buChar char="ü"/>
            </a:pPr>
            <a:endParaRPr lang="en-US" dirty="0">
              <a:solidFill>
                <a:schemeClr val="accent6">
                  <a:lumMod val="75000"/>
                </a:schemeClr>
              </a:solidFill>
            </a:endParaRPr>
          </a:p>
          <a:p>
            <a:pPr lvl="0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chemeClr val="accent2"/>
                </a:solidFill>
              </a:rPr>
              <a:t>Practice reading few simple sentences.</a:t>
            </a:r>
          </a:p>
        </p:txBody>
      </p:sp>
      <p:pic>
        <p:nvPicPr>
          <p:cNvPr id="2050" name="Picture 2" descr="Target goal flat color line icon Royalty Free Vector Image">
            <a:extLst>
              <a:ext uri="{FF2B5EF4-FFF2-40B4-BE49-F238E27FC236}">
                <a16:creationId xmlns:a16="http://schemas.microsoft.com/office/drawing/2014/main" id="{F3C065A7-0E0A-4476-ADE3-FF19622A3F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14807" r="16667" b="23820"/>
          <a:stretch/>
        </p:blipFill>
        <p:spPr bwMode="auto">
          <a:xfrm>
            <a:off x="755556" y="1675131"/>
            <a:ext cx="641538" cy="63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Target goal flat color line icon Royalty Free Vector Image">
            <a:extLst>
              <a:ext uri="{FF2B5EF4-FFF2-40B4-BE49-F238E27FC236}">
                <a16:creationId xmlns:a16="http://schemas.microsoft.com/office/drawing/2014/main" id="{E75E8243-7D8C-4A74-8AF1-A6A6C37A07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14807" r="16667" b="23820"/>
          <a:stretch/>
        </p:blipFill>
        <p:spPr bwMode="auto">
          <a:xfrm>
            <a:off x="776288" y="3206267"/>
            <a:ext cx="641538" cy="63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Target goal flat color line icon Royalty Free Vector Image">
            <a:extLst>
              <a:ext uri="{FF2B5EF4-FFF2-40B4-BE49-F238E27FC236}">
                <a16:creationId xmlns:a16="http://schemas.microsoft.com/office/drawing/2014/main" id="{1BCB4FF6-811F-44FF-97D2-8399281856B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14807" r="16667" b="23820"/>
          <a:stretch/>
        </p:blipFill>
        <p:spPr bwMode="auto">
          <a:xfrm>
            <a:off x="755556" y="4545786"/>
            <a:ext cx="641538" cy="63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Target goal flat color line icon Royalty Free Vector Image">
            <a:extLst>
              <a:ext uri="{FF2B5EF4-FFF2-40B4-BE49-F238E27FC236}">
                <a16:creationId xmlns:a16="http://schemas.microsoft.com/office/drawing/2014/main" id="{2AEB44A4-AD6C-4BD9-B773-B0E0824EC8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7" t="14807" r="16667" b="23820"/>
          <a:stretch/>
        </p:blipFill>
        <p:spPr bwMode="auto">
          <a:xfrm>
            <a:off x="776288" y="5439839"/>
            <a:ext cx="641538" cy="6370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4974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4000"/>
                            </p:stCondLst>
                            <p:childTnLst>
                              <p:par>
                                <p:cTn id="13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6000"/>
                            </p:stCondLst>
                            <p:childTnLst>
                              <p:par>
                                <p:cTn id="17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1000"/>
            <a:lum/>
          </a:blip>
          <a:srcRect/>
          <a:stretch>
            <a:fillRect t="-10000" b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D414C-7628-42A4-8860-A315767ABD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083" y="1900128"/>
            <a:ext cx="9144000" cy="2387600"/>
          </a:xfrm>
          <a:noFill/>
        </p:spPr>
        <p:txBody>
          <a:bodyPr>
            <a:normAutofit fontScale="90000"/>
          </a:bodyPr>
          <a:lstStyle/>
          <a:p>
            <a:r>
              <a:rPr lang="en-US" sz="115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effectLst>
                  <a:glow rad="1231900">
                    <a:schemeClr val="bg1">
                      <a:alpha val="59000"/>
                    </a:schemeClr>
                  </a:glow>
                </a:effectLst>
                <a:latin typeface=".VnCourier New" panose="02027200000000000000" pitchFamily="18" charset="0"/>
              </a:rPr>
              <a:t>Lesson 1</a:t>
            </a:r>
            <a:br>
              <a:rPr lang="en-US" sz="115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effectLst>
                  <a:glow rad="1231900">
                    <a:schemeClr val="bg1">
                      <a:alpha val="59000"/>
                    </a:schemeClr>
                  </a:glow>
                </a:effectLst>
                <a:latin typeface=".VnCourier New" panose="02027200000000000000" pitchFamily="18" charset="0"/>
              </a:rPr>
            </a:br>
            <a:r>
              <a:rPr lang="en-US" sz="67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effectLst>
                  <a:glow rad="1231900">
                    <a:schemeClr val="bg1">
                      <a:alpha val="59000"/>
                    </a:schemeClr>
                  </a:glow>
                </a:effectLst>
                <a:latin typeface=".VnCourier New" panose="02027200000000000000" pitchFamily="18" charset="0"/>
              </a:rPr>
              <a:t>Section 1</a:t>
            </a:r>
            <a:endParaRPr lang="en-US" sz="11500" b="1" dirty="0"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  <a:solidFill>
                <a:srgbClr val="FF0000"/>
              </a:solidFill>
              <a:effectLst>
                <a:glow rad="1231900">
                  <a:schemeClr val="bg1">
                    <a:alpha val="59000"/>
                  </a:schemeClr>
                </a:glow>
              </a:effectLst>
              <a:latin typeface=".VnCourier New" panose="020272000000000000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8481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1D259-AAFF-400A-8A97-8762E09F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230" y="1"/>
            <a:ext cx="10515600" cy="943242"/>
          </a:xfrm>
        </p:spPr>
        <p:txBody>
          <a:bodyPr>
            <a:normAutofit/>
          </a:bodyPr>
          <a:lstStyle/>
          <a:p>
            <a:r>
              <a:rPr lang="en-US" sz="54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latin typeface=".VnCourier New" panose="02027200000000000000" pitchFamily="18" charset="0"/>
              </a:rPr>
              <a:t>1. The alphabet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E9AF89-AF31-42C6-AE27-95A3B29556C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2102" y="1284030"/>
            <a:ext cx="914401" cy="5055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BD90CB-5A26-40C0-841C-9E9DCE7FB7F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8411" y="1284030"/>
            <a:ext cx="3331221" cy="505509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D5E5F6A-D43A-410D-9958-8B716F8D7230}"/>
              </a:ext>
            </a:extLst>
          </p:cNvPr>
          <p:cNvSpPr/>
          <p:nvPr/>
        </p:nvSpPr>
        <p:spPr>
          <a:xfrm>
            <a:off x="8601185" y="6305836"/>
            <a:ext cx="2987934" cy="3740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Figure 1. Vietnamese alphabet</a:t>
            </a:r>
            <a:endParaRPr lang="en-US" sz="16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F2A5F95-DFA4-420B-AE50-7931234446A8}"/>
              </a:ext>
            </a:extLst>
          </p:cNvPr>
          <p:cNvCxnSpPr>
            <a:cxnSpLocks/>
          </p:cNvCxnSpPr>
          <p:nvPr/>
        </p:nvCxnSpPr>
        <p:spPr>
          <a:xfrm>
            <a:off x="7324725" y="1619250"/>
            <a:ext cx="807771" cy="193366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E4B78A5-BAA3-4AF4-A726-B2845584447F}"/>
              </a:ext>
            </a:extLst>
          </p:cNvPr>
          <p:cNvCxnSpPr>
            <a:cxnSpLocks/>
          </p:cNvCxnSpPr>
          <p:nvPr/>
        </p:nvCxnSpPr>
        <p:spPr>
          <a:xfrm flipV="1">
            <a:off x="7324725" y="2175408"/>
            <a:ext cx="814515" cy="262992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F1C6D76E-167F-4C1F-AD98-37AE58D95B4E}"/>
              </a:ext>
            </a:extLst>
          </p:cNvPr>
          <p:cNvSpPr/>
          <p:nvPr/>
        </p:nvSpPr>
        <p:spPr>
          <a:xfrm>
            <a:off x="6850218" y="1240996"/>
            <a:ext cx="8515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Yu Mincho" panose="02020400000000000000" pitchFamily="18" charset="-128"/>
              </a:rPr>
              <a:t>print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35049C1-0D06-4ED5-93B1-93A5FC36E5B9}"/>
              </a:ext>
            </a:extLst>
          </p:cNvPr>
          <p:cNvSpPr/>
          <p:nvPr/>
        </p:nvSpPr>
        <p:spPr>
          <a:xfrm>
            <a:off x="6696330" y="2341203"/>
            <a:ext cx="112402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400" b="1" dirty="0">
                <a:solidFill>
                  <a:schemeClr val="accent1"/>
                </a:solidFill>
                <a:latin typeface="Times New Roman" panose="02020603050405020304" pitchFamily="18" charset="0"/>
                <a:ea typeface="Yu Mincho" panose="02020400000000000000" pitchFamily="18" charset="-128"/>
              </a:rPr>
              <a:t>cursive</a:t>
            </a:r>
            <a:endParaRPr lang="en-US" sz="2400" b="1" dirty="0">
              <a:solidFill>
                <a:schemeClr val="accent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64C02F8-2B7D-407A-8D7A-85F45D13C433}"/>
              </a:ext>
            </a:extLst>
          </p:cNvPr>
          <p:cNvSpPr/>
          <p:nvPr/>
        </p:nvSpPr>
        <p:spPr>
          <a:xfrm>
            <a:off x="525816" y="2122364"/>
            <a:ext cx="5694770" cy="33784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7030A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Letters are written in two forms: print and cursive forms. All the lessons in this website only use the </a:t>
            </a:r>
            <a:r>
              <a:rPr lang="en-US" sz="2400" b="1" dirty="0">
                <a:solidFill>
                  <a:srgbClr val="7030A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print type</a:t>
            </a:r>
            <a:r>
              <a:rPr lang="en-US" sz="2400" dirty="0">
                <a:solidFill>
                  <a:srgbClr val="7030A0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because most reading texts are in this kind of writing.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You are </a:t>
            </a:r>
            <a:r>
              <a:rPr lang="en-US" sz="2400" u="sng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not required</a:t>
            </a:r>
            <a:r>
              <a:rPr lang="en-US" sz="24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to memorize all the letters and their pronunciations.</a:t>
            </a:r>
            <a:endParaRPr lang="en-US" sz="2400" dirty="0">
              <a:solidFill>
                <a:schemeClr val="accent2">
                  <a:lumMod val="75000"/>
                </a:schemeClr>
              </a:solidFill>
              <a:latin typeface="Times New Roman" panose="02020603050405020304" pitchFamily="18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20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0009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1D259-AAFF-400A-8A97-8762E09F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230" y="1"/>
            <a:ext cx="10515600" cy="943242"/>
          </a:xfrm>
        </p:spPr>
        <p:txBody>
          <a:bodyPr>
            <a:normAutofit/>
          </a:bodyPr>
          <a:lstStyle/>
          <a:p>
            <a:r>
              <a:rPr lang="en-US" sz="54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latin typeface=".VnCourier New" panose="02027200000000000000" pitchFamily="18" charset="0"/>
              </a:rPr>
              <a:t>1. The alphabet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FE9AF89-AF31-42C6-AE27-95A3B29556C3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6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73656" y="776836"/>
            <a:ext cx="1146145" cy="6076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BD90CB-5A26-40C0-841C-9E9DCE7FB7F8}"/>
              </a:ext>
            </a:extLst>
          </p:cNvPr>
          <p:cNvPicPr/>
          <p:nvPr/>
        </p:nvPicPr>
        <p:blipFill>
          <a:blip r:embed="rId6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19802" y="776836"/>
            <a:ext cx="4343174" cy="6091142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A64C02F8-2B7D-407A-8D7A-85F45D13C433}"/>
              </a:ext>
            </a:extLst>
          </p:cNvPr>
          <p:cNvSpPr/>
          <p:nvPr/>
        </p:nvSpPr>
        <p:spPr>
          <a:xfrm>
            <a:off x="639452" y="1271331"/>
            <a:ext cx="5203179" cy="20162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Click on the sound icon, listen carefully and repeat. </a:t>
            </a:r>
          </a:p>
          <a:p>
            <a:pPr marL="342900" indent="-342900">
              <a:lnSpc>
                <a:spcPct val="107000"/>
              </a:lnSpc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Click on the question mark icon for my guiding question!</a:t>
            </a:r>
            <a:endParaRPr lang="en-US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9" name="a">
            <a:hlinkClick r:id="" action="ppaction://media"/>
            <a:extLst>
              <a:ext uri="{FF2B5EF4-FFF2-40B4-BE49-F238E27FC236}">
                <a16:creationId xmlns:a16="http://schemas.microsoft.com/office/drawing/2014/main" id="{C7D4706D-5129-49DF-9449-42C6174344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2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63">
                    <a14:imgEffect>
                      <a14:colorTemperature colorTemp="6852"/>
                    </a14:imgEffect>
                    <a14:imgEffect>
                      <a14:saturation sat="4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797759" y="1700101"/>
            <a:ext cx="367855" cy="367855"/>
          </a:xfrm>
          <a:prstGeom prst="rect">
            <a:avLst/>
          </a:prstGeom>
          <a:solidFill>
            <a:schemeClr val="tx1"/>
          </a:solidFill>
          <a:effectLst/>
        </p:spPr>
      </p:pic>
      <p:sp>
        <p:nvSpPr>
          <p:cNvPr id="14" name="Action Button: Help 1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C78D560C-DEBC-4164-AE1B-8D876DCF2FA0}"/>
              </a:ext>
            </a:extLst>
          </p:cNvPr>
          <p:cNvSpPr/>
          <p:nvPr/>
        </p:nvSpPr>
        <p:spPr>
          <a:xfrm>
            <a:off x="159283" y="3401796"/>
            <a:ext cx="687825" cy="598810"/>
          </a:xfrm>
          <a:prstGeom prst="actionButtonHelp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7A5B4D-EF11-460A-B68A-BA9C3B4F5CF4}"/>
              </a:ext>
            </a:extLst>
          </p:cNvPr>
          <p:cNvSpPr/>
          <p:nvPr/>
        </p:nvSpPr>
        <p:spPr>
          <a:xfrm>
            <a:off x="865650" y="3337812"/>
            <a:ext cx="5586743" cy="32494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i="1" dirty="0">
                <a:solidFill>
                  <a:schemeClr val="accent1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Questions: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i="1" dirty="0">
                <a:solidFill>
                  <a:schemeClr val="accent1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letters are new to you or what letters are not English?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i="1" dirty="0">
                <a:solidFill>
                  <a:schemeClr val="accent1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English letters do not exist in this alphabet?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i="1" dirty="0">
                <a:solidFill>
                  <a:schemeClr val="accent1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letters are difficult to pronounce?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i="1" dirty="0">
                <a:solidFill>
                  <a:schemeClr val="accent1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What letters have similar or same sound?</a:t>
            </a:r>
            <a:endParaRPr lang="en-US" sz="2000" dirty="0">
              <a:solidFill>
                <a:schemeClr val="accent1"/>
              </a:solidFill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18" name="ă">
            <a:hlinkClick r:id="" action="ppaction://media"/>
            <a:extLst>
              <a:ext uri="{FF2B5EF4-FFF2-40B4-BE49-F238E27FC236}">
                <a16:creationId xmlns:a16="http://schemas.microsoft.com/office/drawing/2014/main" id="{7B1CC853-6E88-41A9-84C1-BB567287473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7719801" y="1697387"/>
            <a:ext cx="376280" cy="37628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19" name="â">
            <a:hlinkClick r:id="" action="ppaction://media"/>
            <a:extLst>
              <a:ext uri="{FF2B5EF4-FFF2-40B4-BE49-F238E27FC236}">
                <a16:creationId xmlns:a16="http://schemas.microsoft.com/office/drawing/2014/main" id="{90EA4BD8-1E1A-4CC3-9E81-51E7CE194B64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8817961" y="1726445"/>
            <a:ext cx="346160" cy="34616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0" name="b">
            <a:hlinkClick r:id="" action="ppaction://media"/>
            <a:extLst>
              <a:ext uri="{FF2B5EF4-FFF2-40B4-BE49-F238E27FC236}">
                <a16:creationId xmlns:a16="http://schemas.microsoft.com/office/drawing/2014/main" id="{741E4157-C662-44FD-A0CB-B2314D3FC3B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9881863" y="1715376"/>
            <a:ext cx="346160" cy="34616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1" name="c">
            <a:hlinkClick r:id="" action="ppaction://media"/>
            <a:extLst>
              <a:ext uri="{FF2B5EF4-FFF2-40B4-BE49-F238E27FC236}">
                <a16:creationId xmlns:a16="http://schemas.microsoft.com/office/drawing/2014/main" id="{28E73758-E839-4279-A326-1379BDCB0A10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10916830" y="1718687"/>
            <a:ext cx="346162" cy="346162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2" name="d">
            <a:hlinkClick r:id="" action="ppaction://media"/>
            <a:extLst>
              <a:ext uri="{FF2B5EF4-FFF2-40B4-BE49-F238E27FC236}">
                <a16:creationId xmlns:a16="http://schemas.microsoft.com/office/drawing/2014/main" id="{51077570-45DB-46F1-A331-2218145F6B56}"/>
              </a:ext>
            </a:extLst>
          </p:cNvPr>
          <p:cNvPicPr>
            <a:picLocks noChangeAspect="1"/>
          </p:cNvPicPr>
          <p:nvPr>
            <a:audioFile r:link="rId12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6797759" y="2580708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3" name="đ">
            <a:hlinkClick r:id="" action="ppaction://media"/>
            <a:extLst>
              <a:ext uri="{FF2B5EF4-FFF2-40B4-BE49-F238E27FC236}">
                <a16:creationId xmlns:a16="http://schemas.microsoft.com/office/drawing/2014/main" id="{3245C389-7BBA-4D71-9ED6-37A65688B8DD}"/>
              </a:ext>
            </a:extLst>
          </p:cNvPr>
          <p:cNvPicPr>
            <a:picLocks noChangeAspect="1"/>
          </p:cNvPicPr>
          <p:nvPr>
            <a:audioFile r:link="rId14"/>
            <p:extLst>
              <p:ext uri="{DAA4B4D4-6D71-4841-9C94-3DE7FCFB9230}">
                <p14:media xmlns:p14="http://schemas.microsoft.com/office/powerpoint/2010/main" r:embed="rId13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7719801" y="2580708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4" name="e">
            <a:hlinkClick r:id="" action="ppaction://media"/>
            <a:extLst>
              <a:ext uri="{FF2B5EF4-FFF2-40B4-BE49-F238E27FC236}">
                <a16:creationId xmlns:a16="http://schemas.microsoft.com/office/drawing/2014/main" id="{569A32E0-4D41-4598-9E72-2E02AD0AD126}"/>
              </a:ext>
            </a:extLst>
          </p:cNvPr>
          <p:cNvPicPr>
            <a:picLocks noChangeAspect="1"/>
          </p:cNvPicPr>
          <p:nvPr>
            <a:audioFile r:link="rId16"/>
            <p:extLst>
              <p:ext uri="{DAA4B4D4-6D71-4841-9C94-3DE7FCFB9230}">
                <p14:media xmlns:p14="http://schemas.microsoft.com/office/powerpoint/2010/main" r:embed="rId15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8790372" y="2652607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5" name="ê">
            <a:hlinkClick r:id="" action="ppaction://media"/>
            <a:extLst>
              <a:ext uri="{FF2B5EF4-FFF2-40B4-BE49-F238E27FC236}">
                <a16:creationId xmlns:a16="http://schemas.microsoft.com/office/drawing/2014/main" id="{E80EE7E1-C54A-489E-963D-007E43074F47}"/>
              </a:ext>
            </a:extLst>
          </p:cNvPr>
          <p:cNvPicPr>
            <a:picLocks noChangeAspect="1"/>
          </p:cNvPicPr>
          <p:nvPr>
            <a:audioFile r:link="rId18"/>
            <p:extLst>
              <p:ext uri="{DAA4B4D4-6D71-4841-9C94-3DE7FCFB9230}">
                <p14:media xmlns:p14="http://schemas.microsoft.com/office/powerpoint/2010/main" r:embed="rId17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9847704" y="2661090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6" name="g">
            <a:hlinkClick r:id="" action="ppaction://media"/>
            <a:extLst>
              <a:ext uri="{FF2B5EF4-FFF2-40B4-BE49-F238E27FC236}">
                <a16:creationId xmlns:a16="http://schemas.microsoft.com/office/drawing/2014/main" id="{E7F8FFDB-D5FC-4EC8-8EC2-9553ED1384E8}"/>
              </a:ext>
            </a:extLst>
          </p:cNvPr>
          <p:cNvPicPr>
            <a:picLocks noChangeAspect="1"/>
          </p:cNvPicPr>
          <p:nvPr>
            <a:audioFile r:link="rId20"/>
            <p:extLst>
              <p:ext uri="{DAA4B4D4-6D71-4841-9C94-3DE7FCFB9230}">
                <p14:media xmlns:p14="http://schemas.microsoft.com/office/powerpoint/2010/main" r:embed="rId19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10916830" y="2657008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7" name="h">
            <a:hlinkClick r:id="" action="ppaction://media"/>
            <a:extLst>
              <a:ext uri="{FF2B5EF4-FFF2-40B4-BE49-F238E27FC236}">
                <a16:creationId xmlns:a16="http://schemas.microsoft.com/office/drawing/2014/main" id="{1BB32776-D281-4EDD-A126-E6A66E9B9E8A}"/>
              </a:ext>
            </a:extLst>
          </p:cNvPr>
          <p:cNvPicPr>
            <a:picLocks noChangeAspect="1"/>
          </p:cNvPicPr>
          <p:nvPr>
            <a:audioFile r:link="rId22"/>
            <p:extLst>
              <p:ext uri="{DAA4B4D4-6D71-4841-9C94-3DE7FCFB9230}">
                <p14:media xmlns:p14="http://schemas.microsoft.com/office/powerpoint/2010/main" r:embed="rId21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6740328" y="3473157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8" name="i">
            <a:hlinkClick r:id="" action="ppaction://media"/>
            <a:extLst>
              <a:ext uri="{FF2B5EF4-FFF2-40B4-BE49-F238E27FC236}">
                <a16:creationId xmlns:a16="http://schemas.microsoft.com/office/drawing/2014/main" id="{86609C50-5243-4043-9EDD-94FFAA50A8A7}"/>
              </a:ext>
            </a:extLst>
          </p:cNvPr>
          <p:cNvPicPr>
            <a:picLocks noChangeAspect="1"/>
          </p:cNvPicPr>
          <p:nvPr>
            <a:audioFile r:link="rId24"/>
            <p:extLst>
              <p:ext uri="{DAA4B4D4-6D71-4841-9C94-3DE7FCFB9230}">
                <p14:media xmlns:p14="http://schemas.microsoft.com/office/powerpoint/2010/main" r:embed="rId23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7689681" y="3473157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29" name="k">
            <a:hlinkClick r:id="" action="ppaction://media"/>
            <a:extLst>
              <a:ext uri="{FF2B5EF4-FFF2-40B4-BE49-F238E27FC236}">
                <a16:creationId xmlns:a16="http://schemas.microsoft.com/office/drawing/2014/main" id="{2CEAF00F-CD4E-4119-B6A5-B09F7027AC22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8817961" y="3473157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0" name="l">
            <a:hlinkClick r:id="" action="ppaction://media"/>
            <a:extLst>
              <a:ext uri="{FF2B5EF4-FFF2-40B4-BE49-F238E27FC236}">
                <a16:creationId xmlns:a16="http://schemas.microsoft.com/office/drawing/2014/main" id="{92273ECA-6205-476E-B2C5-D4C6758A5E54}"/>
              </a:ext>
            </a:extLst>
          </p:cNvPr>
          <p:cNvPicPr>
            <a:picLocks noChangeAspect="1"/>
          </p:cNvPicPr>
          <p:nvPr>
            <a:audioFile r:link="rId28"/>
            <p:extLst>
              <p:ext uri="{DAA4B4D4-6D71-4841-9C94-3DE7FCFB9230}">
                <p14:media xmlns:p14="http://schemas.microsoft.com/office/powerpoint/2010/main" r:embed="rId27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9883718" y="3491906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1" name="m">
            <a:hlinkClick r:id="" action="ppaction://media"/>
            <a:extLst>
              <a:ext uri="{FF2B5EF4-FFF2-40B4-BE49-F238E27FC236}">
                <a16:creationId xmlns:a16="http://schemas.microsoft.com/office/drawing/2014/main" id="{772B0E49-8D3C-4530-A3C1-E996E95E246C}"/>
              </a:ext>
            </a:extLst>
          </p:cNvPr>
          <p:cNvPicPr>
            <a:picLocks noChangeAspect="1"/>
          </p:cNvPicPr>
          <p:nvPr>
            <a:audioFile r:link="rId30"/>
            <p:extLst>
              <p:ext uri="{DAA4B4D4-6D71-4841-9C94-3DE7FCFB9230}">
                <p14:media xmlns:p14="http://schemas.microsoft.com/office/powerpoint/2010/main" r:embed="rId29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10916830" y="3491906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2" name="n">
            <a:hlinkClick r:id="" action="ppaction://media"/>
            <a:extLst>
              <a:ext uri="{FF2B5EF4-FFF2-40B4-BE49-F238E27FC236}">
                <a16:creationId xmlns:a16="http://schemas.microsoft.com/office/drawing/2014/main" id="{82EE2072-BACB-48EE-8BDD-6EB56A321161}"/>
              </a:ext>
            </a:extLst>
          </p:cNvPr>
          <p:cNvPicPr>
            <a:picLocks noChangeAspect="1"/>
          </p:cNvPicPr>
          <p:nvPr>
            <a:audioFile r:link="rId32"/>
            <p:extLst>
              <p:ext uri="{DAA4B4D4-6D71-4841-9C94-3DE7FCFB9230}">
                <p14:media xmlns:p14="http://schemas.microsoft.com/office/powerpoint/2010/main" r:embed="rId31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6797759" y="4366753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3" name="o">
            <a:hlinkClick r:id="" action="ppaction://media"/>
            <a:extLst>
              <a:ext uri="{FF2B5EF4-FFF2-40B4-BE49-F238E27FC236}">
                <a16:creationId xmlns:a16="http://schemas.microsoft.com/office/drawing/2014/main" id="{01F91455-9CC7-4A09-9008-C3E14C459F03}"/>
              </a:ext>
            </a:extLst>
          </p:cNvPr>
          <p:cNvPicPr>
            <a:picLocks noChangeAspect="1"/>
          </p:cNvPicPr>
          <p:nvPr>
            <a:audioFile r:link="rId34"/>
            <p:extLst>
              <p:ext uri="{DAA4B4D4-6D71-4841-9C94-3DE7FCFB9230}">
                <p14:media xmlns:p14="http://schemas.microsoft.com/office/powerpoint/2010/main" r:embed="rId33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7719801" y="4366753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4" name="ô">
            <a:hlinkClick r:id="" action="ppaction://media"/>
            <a:extLst>
              <a:ext uri="{FF2B5EF4-FFF2-40B4-BE49-F238E27FC236}">
                <a16:creationId xmlns:a16="http://schemas.microsoft.com/office/drawing/2014/main" id="{917EE5D1-0128-4D80-9D1A-D2B6C378AEE7}"/>
              </a:ext>
            </a:extLst>
          </p:cNvPr>
          <p:cNvPicPr>
            <a:picLocks noChangeAspect="1"/>
          </p:cNvPicPr>
          <p:nvPr>
            <a:audioFile r:link="rId36"/>
            <p:extLst>
              <p:ext uri="{DAA4B4D4-6D71-4841-9C94-3DE7FCFB9230}">
                <p14:media xmlns:p14="http://schemas.microsoft.com/office/powerpoint/2010/main" r:embed="rId35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8817961" y="4366753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5" name="ơ">
            <a:hlinkClick r:id="" action="ppaction://media"/>
            <a:extLst>
              <a:ext uri="{FF2B5EF4-FFF2-40B4-BE49-F238E27FC236}">
                <a16:creationId xmlns:a16="http://schemas.microsoft.com/office/drawing/2014/main" id="{128F0E04-7654-4192-95DE-24A4DC5E1182}"/>
              </a:ext>
            </a:extLst>
          </p:cNvPr>
          <p:cNvPicPr>
            <a:picLocks noChangeAspect="1"/>
          </p:cNvPicPr>
          <p:nvPr>
            <a:audioFile r:link="rId38"/>
            <p:extLst>
              <p:ext uri="{DAA4B4D4-6D71-4841-9C94-3DE7FCFB9230}">
                <p14:media xmlns:p14="http://schemas.microsoft.com/office/powerpoint/2010/main" r:embed="rId37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9916121" y="4424882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6" name="p">
            <a:hlinkClick r:id="" action="ppaction://media"/>
            <a:extLst>
              <a:ext uri="{FF2B5EF4-FFF2-40B4-BE49-F238E27FC236}">
                <a16:creationId xmlns:a16="http://schemas.microsoft.com/office/drawing/2014/main" id="{0B2D1B53-82DA-4B1F-8DC6-8F09B68F2A3D}"/>
              </a:ext>
            </a:extLst>
          </p:cNvPr>
          <p:cNvPicPr>
            <a:picLocks noChangeAspect="1"/>
          </p:cNvPicPr>
          <p:nvPr>
            <a:audioFile r:link="rId40"/>
            <p:extLst>
              <p:ext uri="{DAA4B4D4-6D71-4841-9C94-3DE7FCFB9230}">
                <p14:media xmlns:p14="http://schemas.microsoft.com/office/powerpoint/2010/main" r:embed="rId39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10916830" y="4459385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7" name="q">
            <a:hlinkClick r:id="" action="ppaction://media"/>
            <a:extLst>
              <a:ext uri="{FF2B5EF4-FFF2-40B4-BE49-F238E27FC236}">
                <a16:creationId xmlns:a16="http://schemas.microsoft.com/office/drawing/2014/main" id="{65213D84-C1E5-4446-8561-7D3C42F00DF5}"/>
              </a:ext>
            </a:extLst>
          </p:cNvPr>
          <p:cNvPicPr>
            <a:picLocks noChangeAspect="1"/>
          </p:cNvPicPr>
          <p:nvPr>
            <a:audioFile r:link="rId42"/>
            <p:extLst>
              <p:ext uri="{DAA4B4D4-6D71-4841-9C94-3DE7FCFB9230}">
                <p14:media xmlns:p14="http://schemas.microsoft.com/office/powerpoint/2010/main" r:embed="rId41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6797759" y="5294283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8" name="r">
            <a:hlinkClick r:id="" action="ppaction://media"/>
            <a:extLst>
              <a:ext uri="{FF2B5EF4-FFF2-40B4-BE49-F238E27FC236}">
                <a16:creationId xmlns:a16="http://schemas.microsoft.com/office/drawing/2014/main" id="{1D04C378-589C-450D-B5A3-6A764C479F9E}"/>
              </a:ext>
            </a:extLst>
          </p:cNvPr>
          <p:cNvPicPr>
            <a:picLocks noChangeAspect="1"/>
          </p:cNvPicPr>
          <p:nvPr>
            <a:audioFile r:link="rId44"/>
            <p:extLst>
              <p:ext uri="{DAA4B4D4-6D71-4841-9C94-3DE7FCFB9230}">
                <p14:media xmlns:p14="http://schemas.microsoft.com/office/powerpoint/2010/main" r:embed="rId43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7689681" y="5300039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39" name="s">
            <a:hlinkClick r:id="" action="ppaction://media"/>
            <a:extLst>
              <a:ext uri="{FF2B5EF4-FFF2-40B4-BE49-F238E27FC236}">
                <a16:creationId xmlns:a16="http://schemas.microsoft.com/office/drawing/2014/main" id="{67A41A0B-106F-4BC5-BADB-BA4D5FF964CA}"/>
              </a:ext>
            </a:extLst>
          </p:cNvPr>
          <p:cNvPicPr>
            <a:picLocks noChangeAspect="1"/>
          </p:cNvPicPr>
          <p:nvPr>
            <a:audioFile r:link="rId46"/>
            <p:extLst>
              <p:ext uri="{DAA4B4D4-6D71-4841-9C94-3DE7FCFB9230}">
                <p14:media xmlns:p14="http://schemas.microsoft.com/office/powerpoint/2010/main" r:embed="rId45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8817961" y="5220112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40" name="t">
            <a:hlinkClick r:id="" action="ppaction://media"/>
            <a:extLst>
              <a:ext uri="{FF2B5EF4-FFF2-40B4-BE49-F238E27FC236}">
                <a16:creationId xmlns:a16="http://schemas.microsoft.com/office/drawing/2014/main" id="{99BDD6C0-E206-4413-BFD4-DE5255F4F3CD}"/>
              </a:ext>
            </a:extLst>
          </p:cNvPr>
          <p:cNvPicPr>
            <a:picLocks noChangeAspect="1"/>
          </p:cNvPicPr>
          <p:nvPr>
            <a:audioFile r:link="rId48"/>
            <p:extLst>
              <p:ext uri="{DAA4B4D4-6D71-4841-9C94-3DE7FCFB9230}">
                <p14:media xmlns:p14="http://schemas.microsoft.com/office/powerpoint/2010/main" r:embed="rId47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9904909" y="5255698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41" name="u">
            <a:hlinkClick r:id="" action="ppaction://media"/>
            <a:extLst>
              <a:ext uri="{FF2B5EF4-FFF2-40B4-BE49-F238E27FC236}">
                <a16:creationId xmlns:a16="http://schemas.microsoft.com/office/drawing/2014/main" id="{F53B999F-724F-4D72-A678-8D2F3795473A}"/>
              </a:ext>
            </a:extLst>
          </p:cNvPr>
          <p:cNvPicPr>
            <a:picLocks noChangeAspect="1"/>
          </p:cNvPicPr>
          <p:nvPr>
            <a:audioFile r:link="rId50"/>
            <p:extLst>
              <p:ext uri="{DAA4B4D4-6D71-4841-9C94-3DE7FCFB9230}">
                <p14:media xmlns:p14="http://schemas.microsoft.com/office/powerpoint/2010/main" r:embed="rId49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10919950" y="5294283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44" name="x">
            <a:hlinkClick r:id="" action="ppaction://media"/>
            <a:extLst>
              <a:ext uri="{FF2B5EF4-FFF2-40B4-BE49-F238E27FC236}">
                <a16:creationId xmlns:a16="http://schemas.microsoft.com/office/drawing/2014/main" id="{7297ABC5-5BE0-4562-8437-3FCAEF0FA535}"/>
              </a:ext>
            </a:extLst>
          </p:cNvPr>
          <p:cNvPicPr>
            <a:picLocks noChangeAspect="1"/>
          </p:cNvPicPr>
          <p:nvPr>
            <a:audioFile r:link="rId52"/>
            <p:extLst>
              <p:ext uri="{DAA4B4D4-6D71-4841-9C94-3DE7FCFB9230}">
                <p14:media xmlns:p14="http://schemas.microsoft.com/office/powerpoint/2010/main" r:embed="rId51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8757721" y="6165060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48" name="ư">
            <a:hlinkClick r:id="" action="ppaction://media"/>
            <a:extLst>
              <a:ext uri="{FF2B5EF4-FFF2-40B4-BE49-F238E27FC236}">
                <a16:creationId xmlns:a16="http://schemas.microsoft.com/office/drawing/2014/main" id="{79490DB9-C89C-43F3-B044-A1930202D7B5}"/>
              </a:ext>
            </a:extLst>
          </p:cNvPr>
          <p:cNvPicPr>
            <a:picLocks noChangeAspect="1"/>
          </p:cNvPicPr>
          <p:nvPr>
            <a:audioFile r:link="rId54"/>
            <p:extLst>
              <p:ext uri="{DAA4B4D4-6D71-4841-9C94-3DE7FCFB9230}">
                <p14:media xmlns:p14="http://schemas.microsoft.com/office/powerpoint/2010/main" r:embed="rId53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6761149" y="6129474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49" name="v">
            <a:hlinkClick r:id="" action="ppaction://media"/>
            <a:extLst>
              <a:ext uri="{FF2B5EF4-FFF2-40B4-BE49-F238E27FC236}">
                <a16:creationId xmlns:a16="http://schemas.microsoft.com/office/drawing/2014/main" id="{5C15AA08-13E5-4191-8AE8-62935378B49C}"/>
              </a:ext>
            </a:extLst>
          </p:cNvPr>
          <p:cNvPicPr>
            <a:picLocks noChangeAspect="1"/>
          </p:cNvPicPr>
          <p:nvPr>
            <a:audioFile r:link="rId56"/>
            <p:extLst>
              <p:ext uri="{DAA4B4D4-6D71-4841-9C94-3DE7FCFB9230}">
                <p14:media xmlns:p14="http://schemas.microsoft.com/office/powerpoint/2010/main" r:embed="rId55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7653071" y="6135531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51" name="y">
            <a:hlinkClick r:id="" action="ppaction://media"/>
            <a:extLst>
              <a:ext uri="{FF2B5EF4-FFF2-40B4-BE49-F238E27FC236}">
                <a16:creationId xmlns:a16="http://schemas.microsoft.com/office/drawing/2014/main" id="{1927A2AD-999A-4018-B4FE-8E2568C7172C}"/>
              </a:ext>
            </a:extLst>
          </p:cNvPr>
          <p:cNvPicPr>
            <a:picLocks noChangeAspect="1"/>
          </p:cNvPicPr>
          <p:nvPr>
            <a:audioFile r:link="rId58"/>
            <p:extLst>
              <p:ext uri="{DAA4B4D4-6D71-4841-9C94-3DE7FCFB9230}">
                <p14:media xmlns:p14="http://schemas.microsoft.com/office/powerpoint/2010/main" r:embed="rId57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9847108" y="6188689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68" name="k">
            <a:hlinkClick r:id="" action="ppaction://media"/>
            <a:extLst>
              <a:ext uri="{FF2B5EF4-FFF2-40B4-BE49-F238E27FC236}">
                <a16:creationId xmlns:a16="http://schemas.microsoft.com/office/drawing/2014/main" id="{44469040-AD6F-446C-A831-64C181A0D65F}"/>
              </a:ext>
            </a:extLst>
          </p:cNvPr>
          <p:cNvPicPr>
            <a:picLocks noChangeAspect="1"/>
          </p:cNvPicPr>
          <p:nvPr>
            <a:audioFile r:link="rId26"/>
            <p:extLst>
              <p:ext uri="{DAA4B4D4-6D71-4841-9C94-3DE7FCFB9230}">
                <p14:media xmlns:p14="http://schemas.microsoft.com/office/powerpoint/2010/main" r:embed="rId25"/>
              </p:ext>
            </p:extLst>
          </p:nvPr>
        </p:nvPicPr>
        <p:blipFill>
          <a:blip r:embed="rId64">
            <a:lum bright="70000" contrast="-70000"/>
          </a:blip>
          <a:stretch>
            <a:fillRect/>
          </a:stretch>
        </p:blipFill>
        <p:spPr>
          <a:xfrm>
            <a:off x="8796527" y="3473157"/>
            <a:ext cx="406400" cy="406400"/>
          </a:xfrm>
          <a:prstGeom prst="rect">
            <a:avLst/>
          </a:prstGeom>
          <a:solidFill>
            <a:schemeClr val="tx1"/>
          </a:solidFill>
          <a:effectLst/>
        </p:spPr>
      </p:pic>
    </p:spTree>
    <p:extLst>
      <p:ext uri="{BB962C8B-B14F-4D97-AF65-F5344CB8AC3E}">
        <p14:creationId xmlns:p14="http://schemas.microsoft.com/office/powerpoint/2010/main" val="1874169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2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2262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seq concurrent="1" nextAc="seek">
              <p:cTn id="54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5" fill="hold">
                      <p:stCondLst>
                        <p:cond delay="0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8" dur="2123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59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  <p:seq concurrent="1" nextAc="seek">
              <p:cTn id="60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1" fill="hold">
                      <p:stCondLst>
                        <p:cond delay="0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4" dur="2587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audio>
              <p:cMediaNode vol="80000">
                <p:cTn id="65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9"/>
                </p:tgtEl>
              </p:cMediaNode>
            </p:audio>
            <p:audio>
              <p:cMediaNode vol="80000">
                <p:cTn id="66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  <p:seq concurrent="1" nextAc="seek">
              <p:cTn id="6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68" fill="hold">
                      <p:stCondLst>
                        <p:cond delay="0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1" dur="1718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  <p:audio>
              <p:cMediaNode vol="80000">
                <p:cTn id="7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  <p:seq concurrent="1" nextAc="seek">
              <p:cTn id="73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74" fill="hold">
                      <p:stCondLst>
                        <p:cond delay="0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7" dur="2912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audio>
              <p:cMediaNode vol="80000">
                <p:cTn id="78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  <p:seq concurrent="1" nextAc="seek">
              <p:cTn id="79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0" fill="hold">
                      <p:stCondLst>
                        <p:cond delay="0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3" dur="14985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  <p:audio>
              <p:cMediaNode vol="80000">
                <p:cTn id="84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  <p:seq concurrent="1" nextAc="seek">
              <p:cTn id="85" restart="whenNotActive" fill="hold" evtFilter="cancelBubble" nodeType="interactiveSeq">
                <p:stCondLst>
                  <p:cond evt="onClick" delay="0">
                    <p:tgtEl>
                      <p:spTgt spid="2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6" fill="hold">
                      <p:stCondLst>
                        <p:cond delay="0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9" dur="14023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4"/>
                  </p:tgtEl>
                </p:cond>
              </p:nextCondLst>
            </p:seq>
            <p:audio>
              <p:cMediaNode vol="80000">
                <p:cTn id="90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  <p:seq concurrent="1" nextAc="seek">
              <p:cTn id="91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2" fill="hold">
                      <p:stCondLst>
                        <p:cond delay="0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5" dur="1695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  <p:audio>
              <p:cMediaNode vol="80000">
                <p:cTn id="96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  <p:seq concurrent="1" nextAc="seek">
              <p:cTn id="97" restart="whenNotActive" fill="hold" evtFilter="cancelBubble" nodeType="interactiveSeq">
                <p:stCondLst>
                  <p:cond evt="onClick" delay="0">
                    <p:tgtEl>
                      <p:spTgt spid="2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8" fill="hold">
                      <p:stCondLst>
                        <p:cond delay="0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1" dur="182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6"/>
                  </p:tgtEl>
                </p:cond>
              </p:nextCondLst>
            </p:seq>
            <p:audio>
              <p:cMediaNode vol="80000">
                <p:cTn id="10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  <p:seq concurrent="1" nextAc="seek">
              <p:cTn id="103" restart="whenNotActive" fill="hold" evtFilter="cancelBubble" nodeType="interactiveSeq">
                <p:stCondLst>
                  <p:cond evt="onClick" delay="0">
                    <p:tgtEl>
                      <p:spTgt spid="3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4" fill="hold">
                      <p:stCondLst>
                        <p:cond delay="0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7" dur="14210" fill="hold"/>
                                        <p:tgtEl>
                                          <p:spTgt spid="3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6"/>
                  </p:tgtEl>
                </p:cond>
              </p:nextCondLst>
            </p:seq>
            <p:audio>
              <p:cMediaNode vol="80000">
                <p:cTn id="10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6"/>
                </p:tgtEl>
              </p:cMediaNode>
            </p:audio>
            <p:seq concurrent="1" nextAc="seek">
              <p:cTn id="109" restart="whenNotActive" fill="hold" evtFilter="cancelBubble" nodeType="interactiveSeq">
                <p:stCondLst>
                  <p:cond evt="onClick" delay="0">
                    <p:tgtEl>
                      <p:spTgt spid="3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0" fill="hold">
                      <p:stCondLst>
                        <p:cond delay="0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3" dur="1950" fill="hold"/>
                                        <p:tgtEl>
                                          <p:spTgt spid="3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5"/>
                  </p:tgtEl>
                </p:cond>
              </p:nextCondLst>
            </p:seq>
            <p:audio>
              <p:cMediaNode vol="80000">
                <p:cTn id="1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5"/>
                </p:tgtEl>
              </p:cMediaNode>
            </p:audio>
            <p:seq concurrent="1" nextAc="seek">
              <p:cTn id="115" restart="whenNotActive" fill="hold" evtFilter="cancelBubble" nodeType="interactiveSeq">
                <p:stCondLst>
                  <p:cond evt="onClick" delay="0">
                    <p:tgtEl>
                      <p:spTgt spid="3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6" fill="hold">
                      <p:stCondLst>
                        <p:cond delay="0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9" dur="2391" fill="hold"/>
                                        <p:tgtEl>
                                          <p:spTgt spid="3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4"/>
                  </p:tgtEl>
                </p:cond>
              </p:nextCondLst>
            </p:seq>
            <p:audio>
              <p:cMediaNode vol="80000">
                <p:cTn id="1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4"/>
                </p:tgtEl>
              </p:cMediaNode>
            </p:audio>
            <p:seq concurrent="1" nextAc="seek">
              <p:cTn id="121" restart="whenNotActive" fill="hold" evtFilter="cancelBubble" nodeType="interactiveSeq">
                <p:stCondLst>
                  <p:cond evt="onClick" delay="0">
                    <p:tgtEl>
                      <p:spTgt spid="3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2" fill="hold">
                      <p:stCondLst>
                        <p:cond delay="0"/>
                      </p:stCondLst>
                      <p:childTnLst>
                        <p:par>
                          <p:cTn id="123" fill="hold">
                            <p:stCondLst>
                              <p:cond delay="0"/>
                            </p:stCondLst>
                            <p:childTnLst>
                              <p:par>
                                <p:cTn id="12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5" dur="9963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3"/>
                  </p:tgtEl>
                </p:cond>
              </p:nextCondLst>
            </p:seq>
            <p:audio>
              <p:cMediaNode vol="80000">
                <p:cTn id="1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audio>
            <p:seq concurrent="1" nextAc="seek">
              <p:cTn id="127" restart="whenNotActive" fill="hold" evtFilter="cancelBubble" nodeType="interactiveSeq">
                <p:stCondLst>
                  <p:cond evt="onClick" delay="0">
                    <p:tgtEl>
                      <p:spTgt spid="3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8" fill="hold">
                      <p:stCondLst>
                        <p:cond delay="0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1" dur="2113" fill="hold"/>
                                        <p:tgtEl>
                                          <p:spTgt spid="3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2"/>
                  </p:tgtEl>
                </p:cond>
              </p:nextCondLst>
            </p:seq>
            <p:audio>
              <p:cMediaNode vol="80000">
                <p:cTn id="1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2"/>
                </p:tgtEl>
              </p:cMediaNode>
            </p:audio>
            <p:seq concurrent="1" nextAc="seek">
              <p:cTn id="133" restart="whenNotActive" fill="hold" evtFilter="cancelBubble" nodeType="interactiveSeq">
                <p:stCondLst>
                  <p:cond evt="onClick" delay="0">
                    <p:tgtEl>
                      <p:spTgt spid="2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4" fill="hold">
                      <p:stCondLst>
                        <p:cond delay="0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7" dur="2694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7"/>
                  </p:tgtEl>
                </p:cond>
              </p:nextCondLst>
            </p:seq>
            <p:audio>
              <p:cMediaNode vol="80000">
                <p:cTn id="138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  <p:seq concurrent="1" nextAc="seek">
              <p:cTn id="139" restart="whenNotActive" fill="hold" evtFilter="cancelBubble" nodeType="interactiveSeq">
                <p:stCondLst>
                  <p:cond evt="onClick" delay="0">
                    <p:tgtEl>
                      <p:spTgt spid="2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0" fill="hold">
                      <p:stCondLst>
                        <p:cond delay="0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3" dur="1927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8"/>
                  </p:tgtEl>
                </p:cond>
              </p:nextCondLst>
            </p:seq>
            <p:audio>
              <p:cMediaNode vol="80000">
                <p:cTn id="144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  <p:seq concurrent="1" nextAc="seek">
              <p:cTn id="145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6" fill="hold">
                      <p:stCondLst>
                        <p:cond delay="0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9" dur="14350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  <p:audio>
              <p:cMediaNode vol="80000">
                <p:cTn id="15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  <p:seq concurrent="1" nextAc="seek">
              <p:cTn id="151" restart="whenNotActive" fill="hold" evtFilter="cancelBubble" nodeType="interactiveSeq">
                <p:stCondLst>
                  <p:cond evt="onClick" delay="0">
                    <p:tgtEl>
                      <p:spTgt spid="3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2" fill="hold">
                      <p:stCondLst>
                        <p:cond delay="0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5" dur="1602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0"/>
                  </p:tgtEl>
                </p:cond>
              </p:nextCondLst>
            </p:seq>
            <p:audio>
              <p:cMediaNode vol="80000">
                <p:cTn id="15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  <p:seq concurrent="1" nextAc="seek">
              <p:cTn id="157" restart="whenNotActive" fill="hold" evtFilter="cancelBubble" nodeType="interactiveSeq">
                <p:stCondLst>
                  <p:cond evt="onClick" delay="0">
                    <p:tgtEl>
                      <p:spTgt spid="4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8" fill="hold">
                      <p:stCondLst>
                        <p:cond delay="0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1" dur="10811" fill="hold"/>
                                        <p:tgtEl>
                                          <p:spTgt spid="4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4"/>
                  </p:tgtEl>
                </p:cond>
              </p:nextCondLst>
            </p:seq>
            <p:audio>
              <p:cMediaNode vol="80000">
                <p:cTn id="16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4"/>
                </p:tgtEl>
              </p:cMediaNode>
            </p:audio>
            <p:seq concurrent="1" nextAc="seek">
              <p:cTn id="163" restart="whenNotActive" fill="hold" evtFilter="cancelBubble" nodeType="interactiveSeq">
                <p:stCondLst>
                  <p:cond evt="onClick" delay="0">
                    <p:tgtEl>
                      <p:spTgt spid="4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4" fill="hold">
                      <p:stCondLst>
                        <p:cond delay="0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7" dur="8850" fill="hold"/>
                                        <p:tgtEl>
                                          <p:spTgt spid="4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1"/>
                  </p:tgtEl>
                </p:cond>
              </p:nextCondLst>
            </p:seq>
            <p:audio>
              <p:cMediaNode vol="80000">
                <p:cTn id="16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1"/>
                </p:tgtEl>
              </p:cMediaNode>
            </p:audio>
            <p:seq concurrent="1" nextAc="seek">
              <p:cTn id="169" restart="whenNotActive" fill="hold" evtFilter="cancelBubble" nodeType="interactiveSeq">
                <p:stCondLst>
                  <p:cond evt="onClick" delay="0">
                    <p:tgtEl>
                      <p:spTgt spid="4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0" fill="hold">
                      <p:stCondLst>
                        <p:cond delay="0"/>
                      </p:stCondLst>
                      <p:childTnLst>
                        <p:par>
                          <p:cTn id="171" fill="hold">
                            <p:stCondLst>
                              <p:cond delay="0"/>
                            </p:stCondLst>
                            <p:childTnLst>
                              <p:par>
                                <p:cTn id="17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3" dur="1904" fill="hold"/>
                                        <p:tgtEl>
                                          <p:spTgt spid="4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0"/>
                  </p:tgtEl>
                </p:cond>
              </p:nextCondLst>
            </p:seq>
            <p:audio>
              <p:cMediaNode vol="80000">
                <p:cTn id="17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0"/>
                </p:tgtEl>
              </p:cMediaNode>
            </p:audio>
            <p:seq concurrent="1" nextAc="seek">
              <p:cTn id="175" restart="whenNotActive" fill="hold" evtFilter="cancelBubble" nodeType="interactiveSeq">
                <p:stCondLst>
                  <p:cond evt="onClick" delay="0">
                    <p:tgtEl>
                      <p:spTgt spid="3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76" fill="hold">
                      <p:stCondLst>
                        <p:cond delay="0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79" dur="2066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9"/>
                  </p:tgtEl>
                </p:cond>
              </p:nextCondLst>
            </p:seq>
            <p:audio>
              <p:cMediaNode vol="80000">
                <p:cTn id="18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  <p:seq concurrent="1" nextAc="seek">
              <p:cTn id="181" restart="whenNotActive" fill="hold" evtFilter="cancelBubble" nodeType="interactiveSeq">
                <p:stCondLst>
                  <p:cond evt="onClick" delay="0">
                    <p:tgtEl>
                      <p:spTgt spid="3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2" fill="hold">
                      <p:stCondLst>
                        <p:cond delay="0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5" dur="9468" fill="hold"/>
                                        <p:tgtEl>
                                          <p:spTgt spid="3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8"/>
                  </p:tgtEl>
                </p:cond>
              </p:nextCondLst>
            </p:seq>
            <p:audio>
              <p:cMediaNode vol="80000">
                <p:cTn id="18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8"/>
                </p:tgtEl>
              </p:cMediaNode>
            </p:audio>
            <p:seq concurrent="1" nextAc="seek">
              <p:cTn id="187" restart="whenNotActive" fill="hold" evtFilter="cancelBubble" nodeType="interactiveSeq">
                <p:stCondLst>
                  <p:cond evt="onClick" delay="0">
                    <p:tgtEl>
                      <p:spTgt spid="3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8" fill="hold">
                      <p:stCondLst>
                        <p:cond delay="0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1" dur="2229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7"/>
                  </p:tgtEl>
                </p:cond>
              </p:nextCondLst>
            </p:seq>
            <p:audio>
              <p:cMediaNode vol="80000">
                <p:cTn id="19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  <p:seq concurrent="1" nextAc="seek">
              <p:cTn id="193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4" fill="hold">
                      <p:stCondLst>
                        <p:cond delay="0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7" dur="8773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  <p:audio>
              <p:cMediaNode vol="80000">
                <p:cTn id="19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1"/>
                </p:tgtEl>
              </p:cMediaNode>
            </p:audio>
            <p:seq concurrent="1" nextAc="seek">
              <p:cTn id="199" restart="whenNotActive" fill="hold" evtFilter="cancelBubble" nodeType="interactiveSeq">
                <p:stCondLst>
                  <p:cond evt="onClick" delay="0">
                    <p:tgtEl>
                      <p:spTgt spid="5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0" fill="hold">
                      <p:stCondLst>
                        <p:cond delay="0"/>
                      </p:stCondLst>
                      <p:childTnLst>
                        <p:par>
                          <p:cTn id="201" fill="hold">
                            <p:stCondLst>
                              <p:cond delay="0"/>
                            </p:stCondLst>
                            <p:childTnLst>
                              <p:par>
                                <p:cTn id="20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3" dur="2541" fill="hold"/>
                                        <p:tgtEl>
                                          <p:spTgt spid="5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1"/>
                  </p:tgtEl>
                </p:cond>
              </p:nextCondLst>
            </p:seq>
            <p:seq concurrent="1" nextAc="seek">
              <p:cTn id="204" restart="whenNotActive" fill="hold" evtFilter="cancelBubble" nodeType="interactiveSeq">
                <p:stCondLst>
                  <p:cond evt="onClick" delay="0">
                    <p:tgtEl>
                      <p:spTgt spid="4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5" fill="hold">
                      <p:stCondLst>
                        <p:cond delay="0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8" dur="1914" fill="hold"/>
                                        <p:tgtEl>
                                          <p:spTgt spid="4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9"/>
                  </p:tgtEl>
                </p:cond>
              </p:nextCondLst>
            </p:seq>
            <p:seq concurrent="1" nextAc="seek">
              <p:cTn id="209" restart="whenNotActive" fill="hold" evtFilter="cancelBubble" nodeType="interactiveSeq">
                <p:stCondLst>
                  <p:cond evt="onClick" delay="0">
                    <p:tgtEl>
                      <p:spTgt spid="4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0" fill="hold">
                      <p:stCondLst>
                        <p:cond delay="0"/>
                      </p:stCondLst>
                      <p:childTnLst>
                        <p:par>
                          <p:cTn id="211" fill="hold">
                            <p:stCondLst>
                              <p:cond delay="0"/>
                            </p:stCondLst>
                            <p:childTnLst>
                              <p:par>
                                <p:cTn id="2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3" dur="1681" fill="hold"/>
                                        <p:tgtEl>
                                          <p:spTgt spid="4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8"/>
                  </p:tgtEl>
                </p:cond>
              </p:nextCondLst>
            </p:seq>
            <p:audio>
              <p:cMediaNode vol="80000">
                <p:cTn id="2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1"/>
                </p:tgtEl>
              </p:cMediaNode>
            </p:audio>
            <p:audio>
              <p:cMediaNode vol="80000">
                <p:cTn id="2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9"/>
                </p:tgtEl>
              </p:cMediaNode>
            </p:audio>
            <p:audio>
              <p:cMediaNode vol="80000">
                <p:cTn id="2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8"/>
                </p:tgtEl>
              </p:cMediaNode>
            </p:audio>
            <p:seq concurrent="1" nextAc="seek">
              <p:cTn id="217" restart="whenNotActive" fill="hold" evtFilter="cancelBubble" nodeType="interactiveSeq">
                <p:stCondLst>
                  <p:cond evt="onClick" delay="0">
                    <p:tgtEl>
                      <p:spTgt spid="6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8" fill="hold">
                      <p:stCondLst>
                        <p:cond delay="0"/>
                      </p:stCondLst>
                      <p:childTnLst>
                        <p:par>
                          <p:cTn id="219" fill="hold">
                            <p:stCondLst>
                              <p:cond delay="0"/>
                            </p:stCondLst>
                            <p:childTnLst>
                              <p:par>
                                <p:cTn id="2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1" dur="14350" fill="hold"/>
                                        <p:tgtEl>
                                          <p:spTgt spid="6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8"/>
                  </p:tgtEl>
                </p:cond>
              </p:nextCondLst>
            </p:seq>
            <p:audio>
              <p:cMediaNode vol="80000">
                <p:cTn id="22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8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E1D259-AAFF-400A-8A97-8762E09FED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230" y="1"/>
            <a:ext cx="10515600" cy="943242"/>
          </a:xfrm>
        </p:spPr>
        <p:txBody>
          <a:bodyPr>
            <a:normAutofit/>
          </a:bodyPr>
          <a:lstStyle/>
          <a:p>
            <a:r>
              <a:rPr lang="en-US" sz="54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latin typeface=".VnCourier New" panose="02027200000000000000" pitchFamily="18" charset="0"/>
              </a:rPr>
              <a:t>2. Letters: </a:t>
            </a:r>
            <a:r>
              <a:rPr lang="en-US" sz="4800" b="1" i="1" dirty="0"/>
              <a:t>e, b, ê, v</a:t>
            </a:r>
            <a:endParaRPr lang="en-US" sz="5400" b="1" dirty="0"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  <a:solidFill>
                <a:srgbClr val="FF0000"/>
              </a:solidFill>
              <a:latin typeface=".VnCourier New" panose="02027200000000000000" pitchFamily="18" charset="0"/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005D6700-D6EE-4020-A8B1-8C2B752B4B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158919"/>
              </p:ext>
            </p:extLst>
          </p:nvPr>
        </p:nvGraphicFramePr>
        <p:xfrm>
          <a:off x="1022518" y="1632462"/>
          <a:ext cx="10146964" cy="4408323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3616438">
                  <a:extLst>
                    <a:ext uri="{9D8B030D-6E8A-4147-A177-3AD203B41FA5}">
                      <a16:colId xmlns:a16="http://schemas.microsoft.com/office/drawing/2014/main" val="22559774"/>
                    </a:ext>
                  </a:extLst>
                </a:gridCol>
                <a:gridCol w="6530526">
                  <a:extLst>
                    <a:ext uri="{9D8B030D-6E8A-4147-A177-3AD203B41FA5}">
                      <a16:colId xmlns:a16="http://schemas.microsoft.com/office/drawing/2014/main" val="1932838303"/>
                    </a:ext>
                  </a:extLst>
                </a:gridCol>
              </a:tblGrid>
              <a:tr h="609623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Letter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</a:rPr>
                        <a:t>Pronunciation tips</a:t>
                      </a:r>
                      <a:endParaRPr lang="en-US" sz="28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222594"/>
                  </a:ext>
                </a:extLst>
              </a:tr>
              <a:tr h="9496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e (vowel)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‘e’ (/</a:t>
                      </a:r>
                      <a:r>
                        <a:rPr lang="en-US" sz="3200" b="1" dirty="0">
                          <a:effectLst/>
                        </a:rPr>
                        <a:t>e</a:t>
                      </a:r>
                      <a:r>
                        <a:rPr lang="en-US" sz="3200" dirty="0">
                          <a:effectLst/>
                        </a:rPr>
                        <a:t>/) as in “b</a:t>
                      </a:r>
                      <a:r>
                        <a:rPr lang="en-US" sz="3200" b="1" dirty="0">
                          <a:solidFill>
                            <a:srgbClr val="FF0000"/>
                          </a:solidFill>
                          <a:effectLst/>
                        </a:rPr>
                        <a:t>e</a:t>
                      </a:r>
                      <a:r>
                        <a:rPr lang="en-US" sz="3200" dirty="0">
                          <a:effectLst/>
                        </a:rPr>
                        <a:t>d” or “l</a:t>
                      </a:r>
                      <a:r>
                        <a:rPr lang="en-US" sz="32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</a:t>
                      </a:r>
                      <a:r>
                        <a:rPr lang="en-US" sz="3200" dirty="0">
                          <a:effectLst/>
                        </a:rPr>
                        <a:t>nd”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38251745"/>
                  </a:ext>
                </a:extLst>
              </a:tr>
              <a:tr h="9496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</a:rPr>
                        <a:t>ê (vowel)</a:t>
                      </a:r>
                      <a:endParaRPr lang="en-US" sz="28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‘ai’ (/</a:t>
                      </a:r>
                      <a:r>
                        <a:rPr lang="en-US" sz="3200" b="1" dirty="0" err="1">
                          <a:effectLst/>
                        </a:rPr>
                        <a:t>ei</a:t>
                      </a:r>
                      <a:r>
                        <a:rPr lang="en-US" sz="3200" dirty="0">
                          <a:effectLst/>
                        </a:rPr>
                        <a:t>/) as in “g</a:t>
                      </a:r>
                      <a:r>
                        <a:rPr lang="en-US" sz="32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</a:t>
                      </a:r>
                      <a:r>
                        <a:rPr lang="en-US" sz="3200" dirty="0">
                          <a:effectLst/>
                        </a:rPr>
                        <a:t>n” or “w</a:t>
                      </a:r>
                      <a:r>
                        <a:rPr lang="en-US" sz="32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</a:t>
                      </a:r>
                      <a:r>
                        <a:rPr lang="en-US" sz="3200" dirty="0">
                          <a:effectLst/>
                        </a:rPr>
                        <a:t>t”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0361330"/>
                  </a:ext>
                </a:extLst>
              </a:tr>
              <a:tr h="9496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effectLst/>
                        </a:rPr>
                        <a:t>b (consonant)</a:t>
                      </a:r>
                      <a:endParaRPr lang="en-US" sz="28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‘b’ (/</a:t>
                      </a:r>
                      <a:r>
                        <a:rPr lang="en-US" sz="3200" b="1" dirty="0">
                          <a:effectLst/>
                        </a:rPr>
                        <a:t>b</a:t>
                      </a:r>
                      <a:r>
                        <a:rPr lang="en-US" sz="3200" dirty="0">
                          <a:effectLst/>
                        </a:rPr>
                        <a:t>/) as in “</a:t>
                      </a:r>
                      <a:r>
                        <a:rPr lang="en-US" sz="32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r>
                        <a:rPr lang="en-US" sz="3200" dirty="0">
                          <a:effectLst/>
                        </a:rPr>
                        <a:t>ig” or “</a:t>
                      </a:r>
                      <a:r>
                        <a:rPr lang="en-US" sz="32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r>
                        <a:rPr lang="en-US" sz="3200" dirty="0">
                          <a:effectLst/>
                        </a:rPr>
                        <a:t>omb”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9709238"/>
                  </a:ext>
                </a:extLst>
              </a:tr>
              <a:tr h="949675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v (consonant)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effectLst/>
                        </a:rPr>
                        <a:t>‘v’ (/</a:t>
                      </a:r>
                      <a:r>
                        <a:rPr lang="en-US" sz="3200" b="1" dirty="0">
                          <a:effectLst/>
                        </a:rPr>
                        <a:t>v</a:t>
                      </a:r>
                      <a:r>
                        <a:rPr lang="en-US" sz="3200" dirty="0">
                          <a:effectLst/>
                        </a:rPr>
                        <a:t>/) as in “</a:t>
                      </a:r>
                      <a:r>
                        <a:rPr lang="en-US" sz="32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</a:t>
                      </a:r>
                      <a:r>
                        <a:rPr lang="en-US" sz="3200" dirty="0">
                          <a:effectLst/>
                        </a:rPr>
                        <a:t>ictory” or “</a:t>
                      </a:r>
                      <a:r>
                        <a:rPr lang="en-US" sz="32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</a:t>
                      </a:r>
                      <a:r>
                        <a:rPr lang="en-US" sz="3200" dirty="0">
                          <a:effectLst/>
                        </a:rPr>
                        <a:t>an”</a:t>
                      </a:r>
                      <a:endParaRPr lang="en-US" sz="28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78167381"/>
                  </a:ext>
                </a:extLst>
              </a:tr>
            </a:tbl>
          </a:graphicData>
        </a:graphic>
      </p:graphicFrame>
      <p:sp>
        <p:nvSpPr>
          <p:cNvPr id="14" name="Rectangle 1">
            <a:extLst>
              <a:ext uri="{FF2B5EF4-FFF2-40B4-BE49-F238E27FC236}">
                <a16:creationId xmlns:a16="http://schemas.microsoft.com/office/drawing/2014/main" id="{2EFAD5D7-83F0-42FE-A708-26FE51DFBD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973320" y="912466"/>
            <a:ext cx="9371420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CC00CC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Click on the sound icon, listen carefully and repeat.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CC00CC"/>
              </a:solidFill>
              <a:effectLst/>
            </a:endParaRPr>
          </a:p>
        </p:txBody>
      </p:sp>
      <p:pic>
        <p:nvPicPr>
          <p:cNvPr id="15" name="e">
            <a:hlinkClick r:id="" action="ppaction://media"/>
            <a:extLst>
              <a:ext uri="{FF2B5EF4-FFF2-40B4-BE49-F238E27FC236}">
                <a16:creationId xmlns:a16="http://schemas.microsoft.com/office/drawing/2014/main" id="{BED1751F-AA24-4D68-AB07-7A6854071D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colorTemperature colorTemp="10101"/>
                    </a14:imgEffect>
                    <a14:imgEffect>
                      <a14:brightnessContrast bright="70000" contrast="-7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881152" y="2434049"/>
            <a:ext cx="565791" cy="565791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16" name="ê">
            <a:hlinkClick r:id="" action="ppaction://media"/>
            <a:extLst>
              <a:ext uri="{FF2B5EF4-FFF2-40B4-BE49-F238E27FC236}">
                <a16:creationId xmlns:a16="http://schemas.microsoft.com/office/drawing/2014/main" id="{B004EA34-C10E-4B15-8605-075C6D9760BA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81155" y="3365008"/>
            <a:ext cx="565791" cy="565791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17" name="b">
            <a:hlinkClick r:id="" action="ppaction://media"/>
            <a:extLst>
              <a:ext uri="{FF2B5EF4-FFF2-40B4-BE49-F238E27FC236}">
                <a16:creationId xmlns:a16="http://schemas.microsoft.com/office/drawing/2014/main" id="{A72F6AE0-DD63-4C92-9BCB-9B4D03867665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81154" y="4337122"/>
            <a:ext cx="565791" cy="565791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18" name="v">
            <a:hlinkClick r:id="" action="ppaction://media"/>
            <a:extLst>
              <a:ext uri="{FF2B5EF4-FFF2-40B4-BE49-F238E27FC236}">
                <a16:creationId xmlns:a16="http://schemas.microsoft.com/office/drawing/2014/main" id="{8A33CBA8-BACC-4652-BF45-044B11B820E2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>
            <a:duotone>
              <a:schemeClr val="accent4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881153" y="5283003"/>
            <a:ext cx="565791" cy="565791"/>
          </a:xfrm>
          <a:prstGeom prst="rect">
            <a:avLst/>
          </a:prstGeom>
          <a:solidFill>
            <a:schemeClr val="tx1"/>
          </a:solidFill>
          <a:effectLst/>
        </p:spPr>
      </p:pic>
    </p:spTree>
    <p:extLst>
      <p:ext uri="{BB962C8B-B14F-4D97-AF65-F5344CB8AC3E}">
        <p14:creationId xmlns:p14="http://schemas.microsoft.com/office/powerpoint/2010/main" val="4018531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23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7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695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  <p:audio>
              <p:cMediaNode vol="80000">
                <p:cTn id="13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71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  <p:audio>
              <p:cMediaNode vol="80000">
                <p:cTn id="19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914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ACD0356-C39B-4AF9-BA24-44E6D9276392}"/>
              </a:ext>
            </a:extLst>
          </p:cNvPr>
          <p:cNvSpPr/>
          <p:nvPr/>
        </p:nvSpPr>
        <p:spPr>
          <a:xfrm>
            <a:off x="1476375" y="152597"/>
            <a:ext cx="10534650" cy="21843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600" b="1" i="1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Can you identify the similarity and difference in the sounds of “e” and “ê”?</a:t>
            </a:r>
            <a:r>
              <a:rPr lang="en-US" sz="2600" dirty="0">
                <a:solidFill>
                  <a:schemeClr val="accent2">
                    <a:lumMod val="75000"/>
                  </a:schemeClr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To pronounce both these two letters, your tongue is being pulled forward to reach your lower jaw front teeth. </a:t>
            </a:r>
            <a:r>
              <a:rPr lang="en-US" sz="2400" b="1" i="1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To pronounce “e”, your mouth shape is flat like you are smiling</a:t>
            </a:r>
            <a:r>
              <a:rPr lang="en-US" sz="24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. This letter is pretty easy to sound because it’s as same as in English. </a:t>
            </a:r>
            <a:r>
              <a:rPr lang="en-US" sz="2400" b="1" i="1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To pronounce “ê”, your mouth shape needs to be much rounder. </a:t>
            </a:r>
            <a:endParaRPr lang="en-US" sz="2000" b="1" i="1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Isosceles Triangle 4">
            <a:extLst>
              <a:ext uri="{FF2B5EF4-FFF2-40B4-BE49-F238E27FC236}">
                <a16:creationId xmlns:a16="http://schemas.microsoft.com/office/drawing/2014/main" id="{2299F595-BB5B-4362-BC9E-4EAB097F2DA9}"/>
              </a:ext>
            </a:extLst>
          </p:cNvPr>
          <p:cNvSpPr/>
          <p:nvPr/>
        </p:nvSpPr>
        <p:spPr>
          <a:xfrm>
            <a:off x="422384" y="352622"/>
            <a:ext cx="777766" cy="685800"/>
          </a:xfrm>
          <a:prstGeom prst="triangle">
            <a:avLst/>
          </a:prstGeom>
          <a:solidFill>
            <a:schemeClr val="accent2">
              <a:lumMod val="75000"/>
            </a:scheme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contrasting" dir="t">
              <a:rot lat="0" lon="0" rev="1500000"/>
            </a:lightRig>
          </a:scene3d>
          <a:sp3d prstMaterial="metal">
            <a:bevelT w="88900" h="88900"/>
          </a:sp3d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bIns="182880" rtlCol="0" anchor="ctr"/>
          <a:lstStyle/>
          <a:p>
            <a:pPr algn="ctr"/>
            <a:r>
              <a:rPr lang="en-US" sz="4400" dirty="0"/>
              <a:t>!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8953938-8145-4A60-A4AB-9F17D70248D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1842571"/>
              </p:ext>
            </p:extLst>
          </p:nvPr>
        </p:nvGraphicFramePr>
        <p:xfrm>
          <a:off x="1354853" y="3171828"/>
          <a:ext cx="9715500" cy="3533575"/>
        </p:xfrm>
        <a:graphic>
          <a:graphicData uri="http://schemas.openxmlformats.org/drawingml/2006/table">
            <a:tbl>
              <a:tblPr firstRow="1" firstCol="1" bandRow="1">
                <a:tableStyleId>{93296810-A885-4BE3-A3E7-6D5BEEA58F35}</a:tableStyleId>
              </a:tblPr>
              <a:tblGrid>
                <a:gridCol w="3462661">
                  <a:extLst>
                    <a:ext uri="{9D8B030D-6E8A-4147-A177-3AD203B41FA5}">
                      <a16:colId xmlns:a16="http://schemas.microsoft.com/office/drawing/2014/main" val="22559774"/>
                    </a:ext>
                  </a:extLst>
                </a:gridCol>
                <a:gridCol w="6252839">
                  <a:extLst>
                    <a:ext uri="{9D8B030D-6E8A-4147-A177-3AD203B41FA5}">
                      <a16:colId xmlns:a16="http://schemas.microsoft.com/office/drawing/2014/main" val="1932838303"/>
                    </a:ext>
                  </a:extLst>
                </a:gridCol>
              </a:tblGrid>
              <a:tr h="488655"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Letter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Pronunciation tips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222594"/>
                  </a:ext>
                </a:extLst>
              </a:tr>
              <a:tr h="76123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e (vowel)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‘e’ (/e/) as in “b</a:t>
                      </a:r>
                      <a:r>
                        <a:rPr lang="en-US" sz="2800" b="1" dirty="0">
                          <a:solidFill>
                            <a:srgbClr val="FF0000"/>
                          </a:solidFill>
                          <a:effectLst/>
                        </a:rPr>
                        <a:t>e</a:t>
                      </a:r>
                      <a:r>
                        <a:rPr lang="en-US" sz="2800" dirty="0">
                          <a:effectLst/>
                        </a:rPr>
                        <a:t>d” or “l</a:t>
                      </a:r>
                      <a:r>
                        <a:rPr lang="en-US" sz="2800" b="1" dirty="0">
                          <a:solidFill>
                            <a:srgbClr val="FF0000"/>
                          </a:solidFill>
                          <a:effectLst/>
                        </a:rPr>
                        <a:t>e</a:t>
                      </a:r>
                      <a:r>
                        <a:rPr lang="en-US" sz="2800" dirty="0">
                          <a:effectLst/>
                        </a:rPr>
                        <a:t>nd”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338251745"/>
                  </a:ext>
                </a:extLst>
              </a:tr>
              <a:tr h="76123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ê (vowel)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‘ai’ (/</a:t>
                      </a:r>
                      <a:r>
                        <a:rPr lang="en-US" sz="2800" dirty="0" err="1">
                          <a:effectLst/>
                        </a:rPr>
                        <a:t>ei</a:t>
                      </a:r>
                      <a:r>
                        <a:rPr lang="en-US" sz="2800" dirty="0">
                          <a:effectLst/>
                        </a:rPr>
                        <a:t>/) as in “g</a:t>
                      </a:r>
                      <a:r>
                        <a:rPr lang="en-US" sz="28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</a:t>
                      </a:r>
                      <a:r>
                        <a:rPr lang="en-US" sz="2800" dirty="0">
                          <a:effectLst/>
                        </a:rPr>
                        <a:t>n” or “w</a:t>
                      </a:r>
                      <a:r>
                        <a:rPr lang="en-US" sz="28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ai</a:t>
                      </a:r>
                      <a:r>
                        <a:rPr lang="en-US" sz="2800" dirty="0">
                          <a:effectLst/>
                        </a:rPr>
                        <a:t>t”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0361330"/>
                  </a:ext>
                </a:extLst>
              </a:tr>
              <a:tr h="76123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b (consonant)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‘b’ (/b/) as in “</a:t>
                      </a:r>
                      <a:r>
                        <a:rPr lang="en-US" sz="28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r>
                        <a:rPr lang="en-US" sz="2800" dirty="0">
                          <a:effectLst/>
                        </a:rPr>
                        <a:t>ig” or “</a:t>
                      </a:r>
                      <a:r>
                        <a:rPr lang="en-US" sz="28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</a:t>
                      </a:r>
                      <a:r>
                        <a:rPr lang="en-US" sz="2800" dirty="0">
                          <a:effectLst/>
                        </a:rPr>
                        <a:t>omb”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79709238"/>
                  </a:ext>
                </a:extLst>
              </a:tr>
              <a:tr h="761230">
                <a:tc>
                  <a:txBody>
                    <a:bodyPr/>
                    <a:lstStyle/>
                    <a:p>
                      <a:pPr marL="0" marR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>
                          <a:effectLst/>
                        </a:rPr>
                        <a:t>v (consonant)</a:t>
                      </a:r>
                      <a:endParaRPr lang="en-US" sz="240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ctr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effectLst/>
                        </a:rPr>
                        <a:t>‘v’ (/v/) as in “</a:t>
                      </a:r>
                      <a:r>
                        <a:rPr lang="en-US" sz="28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</a:t>
                      </a:r>
                      <a:r>
                        <a:rPr lang="en-US" sz="2800" dirty="0">
                          <a:effectLst/>
                        </a:rPr>
                        <a:t>ictory” or “</a:t>
                      </a:r>
                      <a:r>
                        <a:rPr lang="en-US" sz="2800" b="1" kern="1200" dirty="0">
                          <a:solidFill>
                            <a:srgbClr val="FF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</a:t>
                      </a:r>
                      <a:r>
                        <a:rPr lang="en-US" sz="2800" dirty="0">
                          <a:effectLst/>
                        </a:rPr>
                        <a:t>an”</a:t>
                      </a:r>
                      <a:endParaRPr lang="en-US" sz="2400" dirty="0">
                        <a:effectLst/>
                        <a:latin typeface="Times New Roman" panose="020206030504050203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78167381"/>
                  </a:ext>
                </a:extLst>
              </a:tr>
            </a:tbl>
          </a:graphicData>
        </a:graphic>
      </p:graphicFrame>
      <p:pic>
        <p:nvPicPr>
          <p:cNvPr id="7" name="e">
            <a:hlinkClick r:id="" action="ppaction://media"/>
            <a:extLst>
              <a:ext uri="{FF2B5EF4-FFF2-40B4-BE49-F238E27FC236}">
                <a16:creationId xmlns:a16="http://schemas.microsoft.com/office/drawing/2014/main" id="{4C61DB44-2DC0-4C12-858B-D0B31D1F36C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>
            <a:lum bright="70000" contrast="-70000"/>
          </a:blip>
          <a:stretch>
            <a:fillRect/>
          </a:stretch>
        </p:blipFill>
        <p:spPr>
          <a:xfrm>
            <a:off x="4222437" y="3778672"/>
            <a:ext cx="510260" cy="51026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8" name="ê">
            <a:hlinkClick r:id="" action="ppaction://media"/>
            <a:extLst>
              <a:ext uri="{FF2B5EF4-FFF2-40B4-BE49-F238E27FC236}">
                <a16:creationId xmlns:a16="http://schemas.microsoft.com/office/drawing/2014/main" id="{010283A6-A96A-4213-90B4-B74D53704AB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>
            <a:lum bright="70000" contrast="-70000"/>
          </a:blip>
          <a:stretch>
            <a:fillRect/>
          </a:stretch>
        </p:blipFill>
        <p:spPr>
          <a:xfrm>
            <a:off x="4222437" y="4547950"/>
            <a:ext cx="510260" cy="510260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9" name="b">
            <a:hlinkClick r:id="" action="ppaction://media"/>
            <a:extLst>
              <a:ext uri="{FF2B5EF4-FFF2-40B4-BE49-F238E27FC236}">
                <a16:creationId xmlns:a16="http://schemas.microsoft.com/office/drawing/2014/main" id="{9726E68D-D6A0-447E-89D9-400412B8C04A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>
            <a:lum bright="70000" contrast="-70000"/>
          </a:blip>
          <a:stretch>
            <a:fillRect/>
          </a:stretch>
        </p:blipFill>
        <p:spPr>
          <a:xfrm>
            <a:off x="4222437" y="5288653"/>
            <a:ext cx="510259" cy="510259"/>
          </a:xfrm>
          <a:prstGeom prst="rect">
            <a:avLst/>
          </a:prstGeom>
          <a:solidFill>
            <a:schemeClr val="tx1"/>
          </a:solidFill>
          <a:effectLst/>
        </p:spPr>
      </p:pic>
      <p:pic>
        <p:nvPicPr>
          <p:cNvPr id="10" name="v">
            <a:hlinkClick r:id="" action="ppaction://media"/>
            <a:extLst>
              <a:ext uri="{FF2B5EF4-FFF2-40B4-BE49-F238E27FC236}">
                <a16:creationId xmlns:a16="http://schemas.microsoft.com/office/drawing/2014/main" id="{9179AA0E-FD13-4409-AC24-8663C3930B11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0">
            <a:lum bright="70000" contrast="-70000"/>
          </a:blip>
          <a:stretch>
            <a:fillRect/>
          </a:stretch>
        </p:blipFill>
        <p:spPr>
          <a:xfrm>
            <a:off x="4222437" y="6086505"/>
            <a:ext cx="510259" cy="510259"/>
          </a:xfrm>
          <a:prstGeom prst="rect">
            <a:avLst/>
          </a:prstGeom>
          <a:solidFill>
            <a:schemeClr val="tx1"/>
          </a:solidFill>
          <a:effectLst/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039D6FF1-24C2-41FD-BDC0-8EC5F97B81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4636" y="2458268"/>
            <a:ext cx="10295935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CC00CC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N</a:t>
            </a:r>
            <a:r>
              <a:rPr lang="en-US" altLang="en-US" sz="2800" b="1" dirty="0">
                <a:solidFill>
                  <a:srgbClr val="CC00CC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ow listen 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CC00CC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again, repeat and </a:t>
            </a:r>
            <a:r>
              <a:rPr kumimoji="0" lang="en-US" altLang="en-US" sz="2800" b="1" i="0" u="sng" strike="noStrike" cap="none" normalizeH="0" baseline="0" dirty="0">
                <a:ln>
                  <a:noFill/>
                </a:ln>
                <a:solidFill>
                  <a:srgbClr val="CC00CC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REMEMBER</a:t>
            </a: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rgbClr val="CC00CC"/>
                </a:solidFill>
                <a:effectLst/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their pronunciation.</a:t>
            </a:r>
            <a:endParaRPr kumimoji="0" lang="en-US" altLang="en-US" sz="1400" b="1" i="0" u="none" strike="noStrike" cap="none" normalizeH="0" baseline="0" dirty="0">
              <a:ln>
                <a:noFill/>
              </a:ln>
              <a:solidFill>
                <a:srgbClr val="CC00CC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740145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2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69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7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1" dur="191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audio>
              <p:cMediaNode vol="80000">
                <p:cTn id="22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  <p:audio>
              <p:cMediaNode vol="80000">
                <p:cTn id="23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4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81000"/>
            <a:lum/>
          </a:blip>
          <a:srcRect/>
          <a:stretch>
            <a:fillRect t="-21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81919F-0BE3-4021-950F-1DE3B2D56F22}"/>
              </a:ext>
            </a:extLst>
          </p:cNvPr>
          <p:cNvSpPr txBox="1">
            <a:spLocks/>
          </p:cNvSpPr>
          <p:nvPr/>
        </p:nvSpPr>
        <p:spPr>
          <a:xfrm>
            <a:off x="1608083" y="1900128"/>
            <a:ext cx="9144000" cy="2387600"/>
          </a:xfrm>
          <a:prstGeom prst="rect">
            <a:avLst/>
          </a:prstGeom>
          <a:noFill/>
        </p:spPr>
        <p:txBody>
          <a:bodyPr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07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effectLst>
                  <a:glow rad="1231900">
                    <a:schemeClr val="bg1">
                      <a:alpha val="59000"/>
                    </a:schemeClr>
                  </a:glow>
                </a:effectLst>
                <a:latin typeface=".VnCourier New" panose="02027200000000000000" pitchFamily="18" charset="0"/>
              </a:rPr>
              <a:t>Lesson 1</a:t>
            </a:r>
            <a:br>
              <a:rPr lang="en-US" sz="115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effectLst>
                  <a:glow rad="1231900">
                    <a:schemeClr val="bg1">
                      <a:alpha val="59000"/>
                    </a:schemeClr>
                  </a:glow>
                </a:effectLst>
                <a:latin typeface=".VnCourier New" panose="02027200000000000000" pitchFamily="18" charset="0"/>
              </a:rPr>
            </a:br>
            <a:r>
              <a:rPr lang="en-US" sz="62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effectLst>
                  <a:glow rad="1231900">
                    <a:schemeClr val="bg1">
                      <a:alpha val="59000"/>
                    </a:schemeClr>
                  </a:glow>
                </a:effectLst>
                <a:latin typeface=".VnCourier New" panose="02027200000000000000" pitchFamily="18" charset="0"/>
              </a:rPr>
              <a:t>Section 2</a:t>
            </a:r>
            <a:endParaRPr lang="en-US" sz="11500" b="1" dirty="0"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  <a:solidFill>
                <a:srgbClr val="FF0000"/>
              </a:solidFill>
              <a:effectLst>
                <a:glow rad="1231900">
                  <a:schemeClr val="bg1">
                    <a:alpha val="59000"/>
                  </a:schemeClr>
                </a:glow>
              </a:effectLst>
              <a:latin typeface=".VnCourier New" panose="02027200000000000000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642271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98586-567B-41B4-92AD-DACD34CEBA20}"/>
              </a:ext>
            </a:extLst>
          </p:cNvPr>
          <p:cNvSpPr txBox="1">
            <a:spLocks/>
          </p:cNvSpPr>
          <p:nvPr/>
        </p:nvSpPr>
        <p:spPr>
          <a:xfrm>
            <a:off x="0" y="133350"/>
            <a:ext cx="12192000" cy="1142999"/>
          </a:xfrm>
          <a:prstGeom prst="rect">
            <a:avLst/>
          </a:prstGeom>
        </p:spPr>
        <p:txBody>
          <a:bodyPr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n>
                  <a:solidFill>
                    <a:schemeClr val="tx1">
                      <a:lumMod val="95000"/>
                      <a:lumOff val="5000"/>
                    </a:schemeClr>
                  </a:solidFill>
                </a:ln>
                <a:solidFill>
                  <a:srgbClr val="FF0000"/>
                </a:solidFill>
                <a:latin typeface=".VnCourier New" panose="02027200000000000000" pitchFamily="18" charset="0"/>
              </a:rPr>
              <a:t>3. Words constructed from </a:t>
            </a:r>
            <a:r>
              <a:rPr lang="en-US" sz="4800" b="1" i="1" dirty="0"/>
              <a:t>e, b, ê, v</a:t>
            </a:r>
            <a:endParaRPr lang="en-US" sz="5400" b="1" dirty="0">
              <a:ln>
                <a:solidFill>
                  <a:schemeClr val="tx1">
                    <a:lumMod val="95000"/>
                    <a:lumOff val="5000"/>
                  </a:schemeClr>
                </a:solidFill>
              </a:ln>
              <a:solidFill>
                <a:srgbClr val="FF0000"/>
              </a:solidFill>
              <a:latin typeface=".VnCourier New" panose="02027200000000000000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6F25AFD-43D2-4324-9528-ADA2B311D346}"/>
              </a:ext>
            </a:extLst>
          </p:cNvPr>
          <p:cNvSpPr/>
          <p:nvPr/>
        </p:nvSpPr>
        <p:spPr>
          <a:xfrm>
            <a:off x="934727" y="1014156"/>
            <a:ext cx="9914248" cy="11233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Use the formula: </a:t>
            </a:r>
            <a:r>
              <a:rPr lang="en-US" sz="3600" b="1" dirty="0">
                <a:highlight>
                  <a:srgbClr val="FFFF00"/>
                </a:highlight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1C+1V</a:t>
            </a:r>
            <a:r>
              <a:rPr lang="en-US" sz="3600" b="1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 </a:t>
            </a:r>
            <a:r>
              <a:rPr lang="en-US" sz="2800" dirty="0"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(1 consonant + 1 vowel) to create words from the 4 letters you have learned in the last section.</a:t>
            </a:r>
            <a:endParaRPr lang="en-US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Action Button: Help 3">
            <a:hlinkClick r:id="" action="ppaction://noaction" highlightClick="1"/>
            <a:extLst>
              <a:ext uri="{FF2B5EF4-FFF2-40B4-BE49-F238E27FC236}">
                <a16:creationId xmlns:a16="http://schemas.microsoft.com/office/drawing/2014/main" id="{1A279AAA-0BF1-436E-9D74-5BBB2E63E5EC}"/>
              </a:ext>
            </a:extLst>
          </p:cNvPr>
          <p:cNvSpPr/>
          <p:nvPr/>
        </p:nvSpPr>
        <p:spPr>
          <a:xfrm>
            <a:off x="449075" y="2566858"/>
            <a:ext cx="687825" cy="598810"/>
          </a:xfrm>
          <a:prstGeom prst="actionButtonHelp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8A64D1-8F51-49C7-99DE-DFC9AACAF2C1}"/>
              </a:ext>
            </a:extLst>
          </p:cNvPr>
          <p:cNvSpPr/>
          <p:nvPr/>
        </p:nvSpPr>
        <p:spPr>
          <a:xfrm>
            <a:off x="1232150" y="2531071"/>
            <a:ext cx="10074025" cy="12983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2400" b="1" i="1" dirty="0">
                <a:solidFill>
                  <a:schemeClr val="accent1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Questions: How many words can you create? Can you predict what these words may sound?</a:t>
            </a:r>
          </a:p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dirty="0">
                <a:solidFill>
                  <a:schemeClr val="accent1"/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Hint: Click on the question mark icon for the answers.</a:t>
            </a:r>
            <a:endParaRPr lang="en-US" dirty="0">
              <a:solidFill>
                <a:schemeClr val="accent1"/>
              </a:solidFill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5D43D127-7A87-474B-870B-F6B9636724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8525591"/>
              </p:ext>
            </p:extLst>
          </p:nvPr>
        </p:nvGraphicFramePr>
        <p:xfrm>
          <a:off x="1232151" y="4053414"/>
          <a:ext cx="8892924" cy="1718735"/>
        </p:xfrm>
        <a:graphic>
          <a:graphicData uri="http://schemas.openxmlformats.org/drawingml/2006/table">
            <a:tbl>
              <a:tblPr firstRow="1" bandRow="1">
                <a:tableStyleId>{E8B1032C-EA38-4F05-BA0D-38AFFFC7BED3}</a:tableStyleId>
              </a:tblPr>
              <a:tblGrid>
                <a:gridCol w="2964308">
                  <a:extLst>
                    <a:ext uri="{9D8B030D-6E8A-4147-A177-3AD203B41FA5}">
                      <a16:colId xmlns:a16="http://schemas.microsoft.com/office/drawing/2014/main" val="722915225"/>
                    </a:ext>
                  </a:extLst>
                </a:gridCol>
                <a:gridCol w="2964308">
                  <a:extLst>
                    <a:ext uri="{9D8B030D-6E8A-4147-A177-3AD203B41FA5}">
                      <a16:colId xmlns:a16="http://schemas.microsoft.com/office/drawing/2014/main" val="1357977410"/>
                    </a:ext>
                  </a:extLst>
                </a:gridCol>
                <a:gridCol w="2964308">
                  <a:extLst>
                    <a:ext uri="{9D8B030D-6E8A-4147-A177-3AD203B41FA5}">
                      <a16:colId xmlns:a16="http://schemas.microsoft.com/office/drawing/2014/main" val="2114078203"/>
                    </a:ext>
                  </a:extLst>
                </a:gridCol>
              </a:tblGrid>
              <a:tr h="672105">
                <a:tc>
                  <a:txBody>
                    <a:bodyPr/>
                    <a:lstStyle/>
                    <a:p>
                      <a:pPr algn="l"/>
                      <a:r>
                        <a:rPr lang="en-US" sz="1900" b="0" dirty="0"/>
                        <a:t>Consonant                    Vowel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0" dirty="0"/>
                        <a:t>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0" dirty="0"/>
                        <a:t>ê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52426980"/>
                  </a:ext>
                </a:extLst>
              </a:tr>
              <a:tr h="52331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b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>
                          <a:solidFill>
                            <a:srgbClr val="FF0000"/>
                          </a:solidFill>
                        </a:rPr>
                        <a:t>be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 err="1">
                          <a:solidFill>
                            <a:srgbClr val="FF0000"/>
                          </a:solidFill>
                        </a:rPr>
                        <a:t>bê</a:t>
                      </a:r>
                      <a:endParaRPr lang="en-US" sz="2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7093439"/>
                  </a:ext>
                </a:extLst>
              </a:tr>
              <a:tr h="523315">
                <a:tc>
                  <a:txBody>
                    <a:bodyPr/>
                    <a:lstStyle/>
                    <a:p>
                      <a:pPr algn="ctr"/>
                      <a:r>
                        <a:rPr lang="en-US" sz="2600" dirty="0"/>
                        <a:t>v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 err="1">
                          <a:solidFill>
                            <a:srgbClr val="FF0000"/>
                          </a:solidFill>
                        </a:rPr>
                        <a:t>ve</a:t>
                      </a:r>
                      <a:endParaRPr lang="en-US" sz="2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600" b="1" dirty="0" err="1">
                          <a:solidFill>
                            <a:srgbClr val="FF0000"/>
                          </a:solidFill>
                        </a:rPr>
                        <a:t>vê</a:t>
                      </a:r>
                      <a:endParaRPr lang="en-US" sz="2600" b="1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6297511"/>
                  </a:ext>
                </a:extLst>
              </a:tr>
            </a:tbl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70AA4BF-AE9F-4922-9B31-28EEB57152AA}"/>
              </a:ext>
            </a:extLst>
          </p:cNvPr>
          <p:cNvCxnSpPr>
            <a:cxnSpLocks/>
          </p:cNvCxnSpPr>
          <p:nvPr/>
        </p:nvCxnSpPr>
        <p:spPr>
          <a:xfrm>
            <a:off x="1232150" y="4057650"/>
            <a:ext cx="2958850" cy="65722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4DE6BF27-3289-401D-9231-03EDE8A08B63}"/>
              </a:ext>
            </a:extLst>
          </p:cNvPr>
          <p:cNvSpPr/>
          <p:nvPr/>
        </p:nvSpPr>
        <p:spPr>
          <a:xfrm>
            <a:off x="0" y="5939041"/>
            <a:ext cx="12049125" cy="7540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ts val="600"/>
              </a:spcBef>
            </a:pPr>
            <a:r>
              <a:rPr lang="en-US" sz="19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Click on the sound icon for the word pronunciation!</a:t>
            </a:r>
          </a:p>
          <a:p>
            <a:pPr algn="ctr">
              <a:spcBef>
                <a:spcPts val="600"/>
              </a:spcBef>
            </a:pPr>
            <a:r>
              <a:rPr lang="en-US" sz="19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ea typeface="Yu Mincho" panose="02020400000000000000" pitchFamily="18" charset="-128"/>
                <a:cs typeface="Times New Roman" panose="02020603050405020304" pitchFamily="18" charset="0"/>
              </a:rPr>
              <a:t>Wait! It seems pretty easy, right?...Well, actually, there are 24 possible “words” could be built! Let’s find out! </a:t>
            </a:r>
            <a:endParaRPr lang="en-US" sz="1900" b="1" dirty="0">
              <a:solidFill>
                <a:schemeClr val="accent6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63092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webextension1.xml><?xml version="1.0" encoding="utf-8"?>
<we:webextension xmlns:we="http://schemas.microsoft.com/office/webextensions/webextension/2010/11" id="{5B8B0CEE-1A61-4B44-BEA3-10C53F22B3A5}">
  <we:reference id="wa104381526" version="1.0.0.2" store="en-US" storeType="OMEX"/>
  <we:alternateReferences>
    <we:reference id="WA104381526" version="1.0.0.2" store="WA104381526" storeType="OMEX"/>
  </we:alternateReferences>
  <we:properties>
    <we:property name="FormID" value="&quot;OIj0OlPNB0Wef_xtrDVeMysc1-3z4yhIkVw7AlfZxqlUOFU3QUw3N0wzNVlVOFdKMEQ2NFg0SUsyNS4u&quot;"/>
  </we:properties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1407</TotalTime>
  <Words>945</Words>
  <Application>Microsoft Office PowerPoint</Application>
  <PresentationFormat>Widescreen</PresentationFormat>
  <Paragraphs>135</Paragraphs>
  <Slides>18</Slides>
  <Notes>0</Notes>
  <HiddenSlides>0</HiddenSlides>
  <MMClips>101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.VnCourier New</vt:lpstr>
      <vt:lpstr>Arial</vt:lpstr>
      <vt:lpstr>Book Antiqua</vt:lpstr>
      <vt:lpstr>Calibri</vt:lpstr>
      <vt:lpstr>Calibri Light</vt:lpstr>
      <vt:lpstr>Cooper Black</vt:lpstr>
      <vt:lpstr>Times New Roman</vt:lpstr>
      <vt:lpstr>Wingdings</vt:lpstr>
      <vt:lpstr>Office Theme</vt:lpstr>
      <vt:lpstr>Lesson 1</vt:lpstr>
      <vt:lpstr>Objectives</vt:lpstr>
      <vt:lpstr>Lesson 1 Section 1</vt:lpstr>
      <vt:lpstr>1. The alphabet</vt:lpstr>
      <vt:lpstr>1. The alphabet</vt:lpstr>
      <vt:lpstr>2. Letters: e, b, ê, v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Lesson 1</dc:title>
  <dc:creator>Nguyen Linh</dc:creator>
  <cp:lastModifiedBy>Nguyen Linh</cp:lastModifiedBy>
  <cp:revision>50</cp:revision>
  <dcterms:created xsi:type="dcterms:W3CDTF">2021-12-01T00:46:32Z</dcterms:created>
  <dcterms:modified xsi:type="dcterms:W3CDTF">2021-12-02T00:15:33Z</dcterms:modified>
</cp:coreProperties>
</file>

<file path=docProps/thumbnail.jpeg>
</file>